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E63-44CF-4FDC-8476-BAE812FBA308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AAC5-5CF1-4727-A275-E8326747C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5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E63-44CF-4FDC-8476-BAE812FBA308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AAC5-5CF1-4727-A275-E8326747C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E63-44CF-4FDC-8476-BAE812FBA308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AAC5-5CF1-4727-A275-E8326747C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24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E63-44CF-4FDC-8476-BAE812FBA308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AAC5-5CF1-4727-A275-E8326747C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3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E63-44CF-4FDC-8476-BAE812FBA308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AAC5-5CF1-4727-A275-E8326747C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21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E63-44CF-4FDC-8476-BAE812FBA308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AAC5-5CF1-4727-A275-E8326747C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E63-44CF-4FDC-8476-BAE812FBA308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AAC5-5CF1-4727-A275-E8326747C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2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E63-44CF-4FDC-8476-BAE812FBA308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AAC5-5CF1-4727-A275-E8326747C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0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E63-44CF-4FDC-8476-BAE812FBA308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AAC5-5CF1-4727-A275-E8326747C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E63-44CF-4FDC-8476-BAE812FBA308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AAC5-5CF1-4727-A275-E8326747C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12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E63-44CF-4FDC-8476-BAE812FBA308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AAC5-5CF1-4727-A275-E8326747C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72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AE63-44CF-4FDC-8476-BAE812FBA308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AAC5-5CF1-4727-A275-E8326747C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1601" y="779929"/>
            <a:ext cx="712694" cy="7126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71601" y="3028949"/>
            <a:ext cx="712694" cy="7126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71601" y="5277969"/>
            <a:ext cx="712694" cy="7126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18213" y="1904439"/>
            <a:ext cx="712694" cy="71269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18213" y="4153459"/>
            <a:ext cx="712694" cy="71269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76884" y="1904439"/>
            <a:ext cx="712694" cy="71269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6884" y="4153459"/>
            <a:ext cx="712694" cy="71269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4" idx="6"/>
            <a:endCxn id="7" idx="2"/>
          </p:cNvCxnSpPr>
          <p:nvPr/>
        </p:nvCxnSpPr>
        <p:spPr>
          <a:xfrm>
            <a:off x="2084295" y="1136276"/>
            <a:ext cx="2433918" cy="112451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6"/>
            <a:endCxn id="8" idx="2"/>
          </p:cNvCxnSpPr>
          <p:nvPr/>
        </p:nvCxnSpPr>
        <p:spPr>
          <a:xfrm>
            <a:off x="2084295" y="1136276"/>
            <a:ext cx="2433918" cy="337353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6"/>
            <a:endCxn id="8" idx="2"/>
          </p:cNvCxnSpPr>
          <p:nvPr/>
        </p:nvCxnSpPr>
        <p:spPr>
          <a:xfrm>
            <a:off x="2084295" y="3385296"/>
            <a:ext cx="2433918" cy="112451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7" idx="2"/>
          </p:cNvCxnSpPr>
          <p:nvPr/>
        </p:nvCxnSpPr>
        <p:spPr>
          <a:xfrm flipV="1">
            <a:off x="2084295" y="2260786"/>
            <a:ext cx="2433918" cy="112451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6"/>
            <a:endCxn id="8" idx="2"/>
          </p:cNvCxnSpPr>
          <p:nvPr/>
        </p:nvCxnSpPr>
        <p:spPr>
          <a:xfrm flipV="1">
            <a:off x="2084295" y="4509806"/>
            <a:ext cx="2433918" cy="112451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6"/>
            <a:endCxn id="7" idx="2"/>
          </p:cNvCxnSpPr>
          <p:nvPr/>
        </p:nvCxnSpPr>
        <p:spPr>
          <a:xfrm flipV="1">
            <a:off x="2084295" y="2260786"/>
            <a:ext cx="2433918" cy="337353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" idx="6"/>
            <a:endCxn id="9" idx="2"/>
          </p:cNvCxnSpPr>
          <p:nvPr/>
        </p:nvCxnSpPr>
        <p:spPr>
          <a:xfrm>
            <a:off x="5230907" y="2260786"/>
            <a:ext cx="2545977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6"/>
            <a:endCxn id="10" idx="2"/>
          </p:cNvCxnSpPr>
          <p:nvPr/>
        </p:nvCxnSpPr>
        <p:spPr>
          <a:xfrm>
            <a:off x="5230907" y="2260786"/>
            <a:ext cx="2545977" cy="224902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6"/>
            <a:endCxn id="9" idx="2"/>
          </p:cNvCxnSpPr>
          <p:nvPr/>
        </p:nvCxnSpPr>
        <p:spPr>
          <a:xfrm flipV="1">
            <a:off x="5230907" y="2260786"/>
            <a:ext cx="2545977" cy="224902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8" idx="6"/>
            <a:endCxn id="10" idx="2"/>
          </p:cNvCxnSpPr>
          <p:nvPr/>
        </p:nvCxnSpPr>
        <p:spPr>
          <a:xfrm>
            <a:off x="5230907" y="4509806"/>
            <a:ext cx="2545977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6"/>
          </p:cNvCxnSpPr>
          <p:nvPr/>
        </p:nvCxnSpPr>
        <p:spPr>
          <a:xfrm>
            <a:off x="8489578" y="2260786"/>
            <a:ext cx="788893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489578" y="4509806"/>
            <a:ext cx="788893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1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Pratama</dc:creator>
  <cp:lastModifiedBy>Timothy Pratama</cp:lastModifiedBy>
  <cp:revision>4</cp:revision>
  <dcterms:created xsi:type="dcterms:W3CDTF">2015-11-16T14:41:18Z</dcterms:created>
  <dcterms:modified xsi:type="dcterms:W3CDTF">2015-11-16T14:55:57Z</dcterms:modified>
</cp:coreProperties>
</file>