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9900"/>
    <a:srgbClr val="CC9900"/>
    <a:srgbClr val="800080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46F8-16D9-4729-BCA2-BB7035B879BA}" type="datetimeFigureOut">
              <a:rPr lang="en-US" smtClean="0"/>
              <a:t>24-Sep-15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5E80-C7FA-41F4-940F-09586922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24" Type="http://schemas.openxmlformats.org/officeDocument/2006/relationships/image" Target="../media/image30.png"/><Relationship Id="rId5" Type="http://schemas.openxmlformats.org/officeDocument/2006/relationships/image" Target="../media/image4.png"/><Relationship Id="rId23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8726" y="865421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6286" y="76144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761441"/>
                <a:ext cx="2814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438726" y="2075510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6286" y="198071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1980717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438726" y="4625332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6286" y="45271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4527174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750054" y="191429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50054" y="346059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  <a:endCxn id="11" idx="2"/>
          </p:cNvCxnSpPr>
          <p:nvPr/>
        </p:nvCxnSpPr>
        <p:spPr>
          <a:xfrm>
            <a:off x="1571404" y="931760"/>
            <a:ext cx="2178650" cy="14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2" idx="2"/>
          </p:cNvCxnSpPr>
          <p:nvPr/>
        </p:nvCxnSpPr>
        <p:spPr>
          <a:xfrm>
            <a:off x="1551974" y="978669"/>
            <a:ext cx="2198080" cy="2914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1" idx="2"/>
          </p:cNvCxnSpPr>
          <p:nvPr/>
        </p:nvCxnSpPr>
        <p:spPr>
          <a:xfrm>
            <a:off x="1571404" y="2141849"/>
            <a:ext cx="2178650" cy="20521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2" idx="2"/>
          </p:cNvCxnSpPr>
          <p:nvPr/>
        </p:nvCxnSpPr>
        <p:spPr>
          <a:xfrm>
            <a:off x="1551974" y="2188758"/>
            <a:ext cx="2198080" cy="1704607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2" idx="2"/>
          </p:cNvCxnSpPr>
          <p:nvPr/>
        </p:nvCxnSpPr>
        <p:spPr>
          <a:xfrm flipV="1">
            <a:off x="1571404" y="3893365"/>
            <a:ext cx="2178650" cy="798306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7"/>
            <a:endCxn id="11" idx="2"/>
          </p:cNvCxnSpPr>
          <p:nvPr/>
        </p:nvCxnSpPr>
        <p:spPr>
          <a:xfrm flipV="1">
            <a:off x="1551974" y="2347065"/>
            <a:ext cx="2198080" cy="2297697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70124" y="2151414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24" y="2151414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60599" y="3707239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99" y="3707239"/>
                <a:ext cx="2811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565" r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6055459" y="268744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1" idx="6"/>
            <a:endCxn id="55" idx="1"/>
          </p:cNvCxnSpPr>
          <p:nvPr/>
        </p:nvCxnSpPr>
        <p:spPr>
          <a:xfrm>
            <a:off x="4615591" y="2347065"/>
            <a:ext cx="1566623" cy="4671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6"/>
            <a:endCxn id="55" idx="3"/>
          </p:cNvCxnSpPr>
          <p:nvPr/>
        </p:nvCxnSpPr>
        <p:spPr>
          <a:xfrm flipV="1">
            <a:off x="4615591" y="3426228"/>
            <a:ext cx="1566623" cy="46713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45228" y="62152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28" y="621523"/>
                <a:ext cx="4202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426582" y="1157221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2" y="1157221"/>
                <a:ext cx="42024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246" r="-72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59335" y="1815309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5" y="1815309"/>
                <a:ext cx="4149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92265" y="2351610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65" y="2351610"/>
                <a:ext cx="41492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11417" y="402457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17" y="4024579"/>
                <a:ext cx="42024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39905" y="468916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905" y="4689169"/>
                <a:ext cx="42024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770897" y="204322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97" y="2043224"/>
                <a:ext cx="41492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841203" y="383274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03" y="3832749"/>
                <a:ext cx="4202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246" r="-72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55" idx="6"/>
          </p:cNvCxnSpPr>
          <p:nvPr/>
        </p:nvCxnSpPr>
        <p:spPr>
          <a:xfrm flipV="1">
            <a:off x="6920996" y="3120214"/>
            <a:ext cx="701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71693" y="2903811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693" y="2903811"/>
                <a:ext cx="28116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565" r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55" idx="0"/>
          </p:cNvCxnSpPr>
          <p:nvPr/>
        </p:nvCxnSpPr>
        <p:spPr>
          <a:xfrm>
            <a:off x="6471780" y="1869095"/>
            <a:ext cx="16448" cy="818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68292" y="2132974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92" y="2132974"/>
                <a:ext cx="27796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1439920" y="3475642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7480" y="33774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80" y="3377484"/>
                <a:ext cx="28142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7" idx="6"/>
            <a:endCxn id="12" idx="2"/>
          </p:cNvCxnSpPr>
          <p:nvPr/>
        </p:nvCxnSpPr>
        <p:spPr>
          <a:xfrm>
            <a:off x="1572598" y="3541981"/>
            <a:ext cx="2177456" cy="351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7"/>
            <a:endCxn id="11" idx="2"/>
          </p:cNvCxnSpPr>
          <p:nvPr/>
        </p:nvCxnSpPr>
        <p:spPr>
          <a:xfrm flipV="1">
            <a:off x="1553168" y="2347065"/>
            <a:ext cx="2196886" cy="1148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38159" y="2982940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59" y="2982940"/>
                <a:ext cx="420243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41099" y="353947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99" y="3539479"/>
                <a:ext cx="42024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246" r="-72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8726" y="1179151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6286" y="10751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1075171"/>
                <a:ext cx="2814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438726" y="2075510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6286" y="198071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1980717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438726" y="4207906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96286" y="410974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86" y="4109748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750054" y="191429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50054" y="346059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6"/>
            <a:endCxn id="11" idx="2"/>
          </p:cNvCxnSpPr>
          <p:nvPr/>
        </p:nvCxnSpPr>
        <p:spPr>
          <a:xfrm>
            <a:off x="1571404" y="1245490"/>
            <a:ext cx="2178650" cy="110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2" idx="2"/>
          </p:cNvCxnSpPr>
          <p:nvPr/>
        </p:nvCxnSpPr>
        <p:spPr>
          <a:xfrm>
            <a:off x="1551974" y="1292399"/>
            <a:ext cx="2198080" cy="2600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1" idx="2"/>
          </p:cNvCxnSpPr>
          <p:nvPr/>
        </p:nvCxnSpPr>
        <p:spPr>
          <a:xfrm>
            <a:off x="1571404" y="2141849"/>
            <a:ext cx="2178650" cy="20521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2" idx="2"/>
          </p:cNvCxnSpPr>
          <p:nvPr/>
        </p:nvCxnSpPr>
        <p:spPr>
          <a:xfrm>
            <a:off x="1551974" y="2188758"/>
            <a:ext cx="2198080" cy="1704607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12" idx="2"/>
          </p:cNvCxnSpPr>
          <p:nvPr/>
        </p:nvCxnSpPr>
        <p:spPr>
          <a:xfrm flipV="1">
            <a:off x="1571404" y="3893365"/>
            <a:ext cx="2178650" cy="380880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7"/>
            <a:endCxn id="11" idx="2"/>
          </p:cNvCxnSpPr>
          <p:nvPr/>
        </p:nvCxnSpPr>
        <p:spPr>
          <a:xfrm flipV="1">
            <a:off x="1551974" y="2347065"/>
            <a:ext cx="2198080" cy="1880271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70124" y="2151414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24" y="2151414"/>
                <a:ext cx="2758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60599" y="3707239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99" y="3707239"/>
                <a:ext cx="2811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565" r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6055459" y="2687446"/>
            <a:ext cx="865537" cy="865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1" idx="6"/>
            <a:endCxn id="55" idx="1"/>
          </p:cNvCxnSpPr>
          <p:nvPr/>
        </p:nvCxnSpPr>
        <p:spPr>
          <a:xfrm>
            <a:off x="4615591" y="2347065"/>
            <a:ext cx="1566623" cy="4671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6"/>
            <a:endCxn id="55" idx="3"/>
          </p:cNvCxnSpPr>
          <p:nvPr/>
        </p:nvCxnSpPr>
        <p:spPr>
          <a:xfrm flipV="1">
            <a:off x="4615591" y="3426228"/>
            <a:ext cx="1566623" cy="46713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493179" y="882102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79" y="882102"/>
                <a:ext cx="4202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331602" y="139012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02" y="1390125"/>
                <a:ext cx="42024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511417" y="1829078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17" y="1829078"/>
                <a:ext cx="4149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353" r="-58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92265" y="2351610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65" y="2351610"/>
                <a:ext cx="41492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511417" y="366077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17" y="3660773"/>
                <a:ext cx="42024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551974" y="429887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74" y="4298879"/>
                <a:ext cx="42024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770897" y="204322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97" y="2043224"/>
                <a:ext cx="41492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841203" y="383274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03" y="3832749"/>
                <a:ext cx="4202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246" r="-72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55" idx="6"/>
          </p:cNvCxnSpPr>
          <p:nvPr/>
        </p:nvCxnSpPr>
        <p:spPr>
          <a:xfrm flipV="1">
            <a:off x="6920996" y="3120214"/>
            <a:ext cx="701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71693" y="2903811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693" y="2903811"/>
                <a:ext cx="28116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565" r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55" idx="0"/>
          </p:cNvCxnSpPr>
          <p:nvPr/>
        </p:nvCxnSpPr>
        <p:spPr>
          <a:xfrm>
            <a:off x="6471780" y="1869095"/>
            <a:ext cx="16448" cy="818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68292" y="2132974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92" y="2132974"/>
                <a:ext cx="27796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1439920" y="3058216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97480" y="296005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80" y="2960058"/>
                <a:ext cx="28142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7" idx="6"/>
            <a:endCxn id="12" idx="2"/>
          </p:cNvCxnSpPr>
          <p:nvPr/>
        </p:nvCxnSpPr>
        <p:spPr>
          <a:xfrm>
            <a:off x="1572598" y="3124555"/>
            <a:ext cx="2177456" cy="768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7"/>
            <a:endCxn id="11" idx="2"/>
          </p:cNvCxnSpPr>
          <p:nvPr/>
        </p:nvCxnSpPr>
        <p:spPr>
          <a:xfrm flipV="1">
            <a:off x="1553168" y="2347065"/>
            <a:ext cx="2196886" cy="730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6546" y="265796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46" y="2657965"/>
                <a:ext cx="420243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7246" r="-57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511417" y="3228932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17" y="3228932"/>
                <a:ext cx="42024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1432093" y="5249978"/>
            <a:ext cx="132678" cy="132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089653" y="514599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53" y="5145998"/>
                <a:ext cx="281423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7"/>
            <a:endCxn id="11" idx="2"/>
          </p:cNvCxnSpPr>
          <p:nvPr/>
        </p:nvCxnSpPr>
        <p:spPr>
          <a:xfrm flipV="1">
            <a:off x="1545341" y="2347065"/>
            <a:ext cx="2204713" cy="292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54649" y="4708666"/>
                <a:ext cx="413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49" y="4708666"/>
                <a:ext cx="41325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7353" r="-735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43" idx="6"/>
            <a:endCxn id="12" idx="2"/>
          </p:cNvCxnSpPr>
          <p:nvPr/>
        </p:nvCxnSpPr>
        <p:spPr>
          <a:xfrm flipV="1">
            <a:off x="1564771" y="3893365"/>
            <a:ext cx="2185283" cy="142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708187" y="5307446"/>
                <a:ext cx="413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87" y="5307446"/>
                <a:ext cx="41325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89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Pratama</dc:creator>
  <cp:lastModifiedBy>Timothy Pratama</cp:lastModifiedBy>
  <cp:revision>18</cp:revision>
  <dcterms:created xsi:type="dcterms:W3CDTF">2015-09-23T17:48:24Z</dcterms:created>
  <dcterms:modified xsi:type="dcterms:W3CDTF">2015-09-24T14:47:10Z</dcterms:modified>
</cp:coreProperties>
</file>