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code-mercury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task-based distributed computing framework</a:t>
            </a:r>
            <a:br>
              <a:rPr lang="en-US" dirty="0" smtClean="0"/>
            </a:br>
            <a:r>
              <a:rPr lang="en-US" dirty="0" smtClean="0"/>
              <a:t>for C</a:t>
            </a:r>
            <a:r>
              <a:rPr lang="en-US" dirty="0" smtClean="0"/>
              <a:t>#/.</a:t>
            </a:r>
            <a:r>
              <a:rPr lang="en-US" dirty="0" smtClean="0"/>
              <a:t>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sync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pull one output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pull many outputs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err="1" smtClean="0"/>
              <a:t>async</a:t>
            </a:r>
            <a:endParaRPr lang="en-US" cap="non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Task&lt;T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ne output pushed back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IObservable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many outputs pushed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2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.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Task&lt;T&gt;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output pushed back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IObservable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outputs pushed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do we make these distributed?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371</TotalTime>
  <Words>53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Courier New</vt:lpstr>
      <vt:lpstr>Metropolitan</vt:lpstr>
      <vt:lpstr>code-mercury</vt:lpstr>
      <vt:lpstr>abstractions</vt:lpstr>
      <vt:lpstr>abstractions . async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code-mercury</dc:title>
  <dc:creator>Timothy Shields</dc:creator>
  <cp:lastModifiedBy>Timothy Shields</cp:lastModifiedBy>
  <cp:revision>13</cp:revision>
  <dcterms:created xsi:type="dcterms:W3CDTF">2013-02-22T22:46:43Z</dcterms:created>
  <dcterms:modified xsi:type="dcterms:W3CDTF">2013-02-23T20:14:44Z</dcterms:modified>
</cp:coreProperties>
</file>