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D4A68D-B720-4F7B-9BB5-6D0A5DC01457}">
          <p14:sldIdLst>
            <p14:sldId id="256"/>
            <p14:sldId id="257"/>
            <p14:sldId id="259"/>
          </p14:sldIdLst>
        </p14:section>
        <p14:section name="mercury network" id="{B71FD2B0-9343-490D-9910-35061F7DEECF}">
          <p14:sldIdLst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2/24/2013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2/24/2013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2/24/2013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2/24/2013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2/24/2013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2/24/2013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2/24/2013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2/24/2013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tx2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2/24/2013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code-mercury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task-based </a:t>
            </a:r>
            <a:r>
              <a:rPr lang="en-US" dirty="0" smtClean="0"/>
              <a:t>distributed </a:t>
            </a:r>
            <a:r>
              <a:rPr lang="en-US" dirty="0" smtClean="0"/>
              <a:t>computing for </a:t>
            </a:r>
            <a:r>
              <a:rPr lang="en-US" dirty="0" smtClean="0"/>
              <a:t>C#/.NET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8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sync</a:t>
            </a:r>
            <a:endParaRPr lang="en-US" cap="none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 smtClean="0"/>
              <a:t>pull one output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 smtClean="0"/>
              <a:t>pull many outputs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cap="none" dirty="0" err="1" smtClean="0"/>
              <a:t>async</a:t>
            </a:r>
            <a:endParaRPr lang="en-US" cap="non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Task&lt;T&gt;</a:t>
            </a:r>
          </a:p>
          <a:p>
            <a:pPr lvl="1"/>
            <a:r>
              <a:rPr lang="en-US" dirty="0" smtClean="0"/>
              <a:t>one output pushed back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IObservable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 smtClean="0"/>
              <a:t>many outputs pushed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2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abstractions .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Task&lt;T&gt;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output pushed back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IObservable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 smtClean="0"/>
              <a:t>many </a:t>
            </a:r>
            <a:r>
              <a:rPr lang="en-US" dirty="0"/>
              <a:t>outputs pushed </a:t>
            </a:r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how do we make these distributed?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4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code-mercury . network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messages are 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5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mercury node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has a binary string identity</a:t>
                </a:r>
              </a:p>
              <a:p>
                <a:pPr lvl="1"/>
                <a:r>
                  <a:rPr lang="en-US" dirty="0" smtClean="0"/>
                  <a:t>for example, 01101</a:t>
                </a:r>
              </a:p>
              <a:p>
                <a:r>
                  <a:rPr lang="en-US" dirty="0" smtClean="0"/>
                  <a:t>has a TCP address</a:t>
                </a:r>
              </a:p>
              <a:p>
                <a:pPr lvl="1"/>
                <a:r>
                  <a:rPr lang="en-US" dirty="0" smtClean="0"/>
                  <a:t>for example tcp://11.22.33.44:5555</a:t>
                </a:r>
              </a:p>
              <a:p>
                <a:r>
                  <a:rPr lang="en-US" dirty="0" smtClean="0"/>
                  <a:t>has neighbor mercury nodes</a:t>
                </a:r>
              </a:p>
              <a:p>
                <a:pPr lvl="1"/>
                <a:r>
                  <a:rPr lang="en-US" dirty="0" smtClean="0"/>
                  <a:t>for example, 01101 has neighbors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dirty="0" smtClean="0"/>
                  <a:t>1101, 0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dirty="0" smtClean="0"/>
                  <a:t>101, 01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dirty="0" smtClean="0"/>
                  <a:t>01, 011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dirty="0" smtClean="0"/>
                  <a:t>1, 0111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0</a:t>
                </a:r>
              </a:p>
              <a:p>
                <a:endParaRPr lang="en-US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(for math people: it’s a graph with vertices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where edges go between vertices that have a Hamming distance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between them)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3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98740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D5487D36-20B9-4AF8-9845-4EE893DA08C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387</TotalTime>
  <Words>112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 Light</vt:lpstr>
      <vt:lpstr>Cambria Math</vt:lpstr>
      <vt:lpstr>Courier New</vt:lpstr>
      <vt:lpstr>Metropolitan</vt:lpstr>
      <vt:lpstr>code-mercury</vt:lpstr>
      <vt:lpstr>abstractions</vt:lpstr>
      <vt:lpstr>abstractions . async</vt:lpstr>
      <vt:lpstr>code-mercury . network</vt:lpstr>
      <vt:lpstr>mercury node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code-mercury</dc:title>
  <dc:creator>Timothy Shields</dc:creator>
  <cp:lastModifiedBy>Timothy Shields</cp:lastModifiedBy>
  <cp:revision>15</cp:revision>
  <dcterms:created xsi:type="dcterms:W3CDTF">2013-02-22T22:46:43Z</dcterms:created>
  <dcterms:modified xsi:type="dcterms:W3CDTF">2013-02-25T02:51:14Z</dcterms:modified>
</cp:coreProperties>
</file>