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1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144C-D06D-4B2E-8035-47B1D75C5E06}" type="datetimeFigureOut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2887-FCA5-4915-9182-2FCBE37F8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5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2887-FCA5-4915-9182-2FCBE37F816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7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2887-FCA5-4915-9182-2FCBE37F81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7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2887-FCA5-4915-9182-2FCBE37F816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7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4C41E3-E9F6-4840-BA8A-2D4EC6BBB9AA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9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68A-9D60-47F2-B6D6-48C74A69F7D1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8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0D3-01D9-406F-8A01-97798916512E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680C-9439-43AC-A401-29B368AED61C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5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73FB-776C-41E4-A20B-F4925EB46D73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40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9592-2A50-4785-9F9F-A0A91C3F9C09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3F5-1B64-46B4-9614-3D34E6D95220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16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475B-F099-41DC-815D-77D536D84E30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42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CF9E-0F05-41AD-BE8E-76482AE1B071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5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265-821C-466C-AC55-C17A4B58CF4A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8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3E02-3282-49C0-9DA3-F0E76966A3E9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7E16-44E3-4350-A6C7-61697BDA636B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0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D0D2-221A-4AFD-BF6E-0A5F11B82C4D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CDDF-3D7A-4464-9E8A-0AEBF587C250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8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5DB-DB16-4BFD-911D-B1201D9EF33E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74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9D0C-482E-4102-B417-28CCAD77EF6B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6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CB-ABE3-4935-8659-2B193CA4CD85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DEE7FD-DD0A-40FD-BA28-CCF8F57317CC}" type="datetime1">
              <a:rPr lang="zh-TW" altLang="en-US" smtClean="0"/>
              <a:t>2014/11/9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7B579-CB24-4981-9746-17537B742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5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imothy712.github.io/Midter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高大首頁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+mj-ea"/>
                <a:cs typeface="Times New Roman" pitchFamily="18" charset="0"/>
              </a:rPr>
              <a:t>A1003301</a:t>
            </a:r>
            <a:r>
              <a:rPr lang="zh-TW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 高昊廷</a:t>
            </a:r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Prototype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http://timothy712.github.io/Midterm/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工作分配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844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讓學生、老師、校外人士可透過首頁瀏覽到自己想要瀏覽的資訊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提供即時消息，讓各界知道學校最新動態。</a:t>
            </a:r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412132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動線規劃</a:t>
            </a:r>
            <a:endParaRPr lang="zh-TW" altLang="en-US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3188" y="3472056"/>
            <a:ext cx="1695132" cy="79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+mj-ea"/>
                <a:ea typeface="+mj-ea"/>
              </a:rPr>
              <a:t>高大首頁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7826" y="1582337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學生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27826" y="2134540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教師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27826" y="4600604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關於</a:t>
            </a:r>
            <a:r>
              <a:rPr lang="zh-TW" altLang="en-US" sz="2000" b="1" dirty="0">
                <a:latin typeface="+mj-ea"/>
                <a:ea typeface="+mj-ea"/>
              </a:rPr>
              <a:t>高大</a:t>
            </a:r>
          </a:p>
        </p:txBody>
      </p:sp>
      <p:sp>
        <p:nvSpPr>
          <p:cNvPr id="9" name="矩形 8"/>
          <p:cNvSpPr/>
          <p:nvPr/>
        </p:nvSpPr>
        <p:spPr>
          <a:xfrm>
            <a:off x="5527826" y="5182339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系所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7826" y="5780722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行政單位</a:t>
            </a:r>
            <a:endParaRPr lang="zh-TW" altLang="en-US" sz="2000" b="1" dirty="0">
              <a:latin typeface="+mj-ea"/>
              <a:ea typeface="+mj-ea"/>
            </a:endParaRPr>
          </a:p>
        </p:txBody>
      </p:sp>
      <p:cxnSp>
        <p:nvCxnSpPr>
          <p:cNvPr id="11" name="直線接點 10"/>
          <p:cNvCxnSpPr>
            <a:stCxn id="5" idx="3"/>
            <a:endCxn id="6" idx="1"/>
          </p:cNvCxnSpPr>
          <p:nvPr/>
        </p:nvCxnSpPr>
        <p:spPr>
          <a:xfrm flipV="1">
            <a:off x="4438320" y="1815832"/>
            <a:ext cx="1089506" cy="205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7" idx="1"/>
          </p:cNvCxnSpPr>
          <p:nvPr/>
        </p:nvCxnSpPr>
        <p:spPr>
          <a:xfrm flipV="1">
            <a:off x="4438320" y="2368035"/>
            <a:ext cx="1089506" cy="150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8" idx="1"/>
          </p:cNvCxnSpPr>
          <p:nvPr/>
        </p:nvCxnSpPr>
        <p:spPr>
          <a:xfrm>
            <a:off x="4438320" y="3870504"/>
            <a:ext cx="1089506" cy="96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9" idx="1"/>
          </p:cNvCxnSpPr>
          <p:nvPr/>
        </p:nvCxnSpPr>
        <p:spPr>
          <a:xfrm>
            <a:off x="4438320" y="3870504"/>
            <a:ext cx="1089506" cy="15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" idx="3"/>
            <a:endCxn id="10" idx="1"/>
          </p:cNvCxnSpPr>
          <p:nvPr/>
        </p:nvCxnSpPr>
        <p:spPr>
          <a:xfrm>
            <a:off x="4438320" y="3870504"/>
            <a:ext cx="1089506" cy="214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2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01834" y="1328114"/>
            <a:ext cx="1611524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教學平台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24" name="直線接點 23"/>
          <p:cNvCxnSpPr>
            <a:stCxn id="6" idx="3"/>
            <a:endCxn id="22" idx="1"/>
          </p:cNvCxnSpPr>
          <p:nvPr/>
        </p:nvCxnSpPr>
        <p:spPr>
          <a:xfrm flipV="1">
            <a:off x="6895978" y="1466505"/>
            <a:ext cx="505856" cy="34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527826" y="3283716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校友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7826" y="3893894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其他人士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32139" y="2707370"/>
            <a:ext cx="1368152" cy="46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家長</a:t>
            </a:r>
            <a:endParaRPr lang="zh-TW" altLang="en-US" sz="2000" b="1" dirty="0">
              <a:latin typeface="+mj-ea"/>
              <a:ea typeface="+mj-ea"/>
            </a:endParaRPr>
          </a:p>
        </p:txBody>
      </p:sp>
      <p:cxnSp>
        <p:nvCxnSpPr>
          <p:cNvPr id="69" name="直線接點 68"/>
          <p:cNvCxnSpPr>
            <a:stCxn id="5" idx="3"/>
            <a:endCxn id="27" idx="1"/>
          </p:cNvCxnSpPr>
          <p:nvPr/>
        </p:nvCxnSpPr>
        <p:spPr>
          <a:xfrm flipV="1">
            <a:off x="4438320" y="2940865"/>
            <a:ext cx="1093819" cy="92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" idx="3"/>
            <a:endCxn id="25" idx="1"/>
          </p:cNvCxnSpPr>
          <p:nvPr/>
        </p:nvCxnSpPr>
        <p:spPr>
          <a:xfrm flipV="1">
            <a:off x="4438320" y="3517211"/>
            <a:ext cx="1089506" cy="35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3"/>
            <a:endCxn id="26" idx="1"/>
          </p:cNvCxnSpPr>
          <p:nvPr/>
        </p:nvCxnSpPr>
        <p:spPr>
          <a:xfrm>
            <a:off x="4438320" y="3870504"/>
            <a:ext cx="1089506" cy="25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7401834" y="1679378"/>
            <a:ext cx="1611524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教務系統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28" name="直線接點 127"/>
          <p:cNvCxnSpPr>
            <a:stCxn id="6" idx="3"/>
            <a:endCxn id="127" idx="1"/>
          </p:cNvCxnSpPr>
          <p:nvPr/>
        </p:nvCxnSpPr>
        <p:spPr>
          <a:xfrm>
            <a:off x="6895978" y="1815832"/>
            <a:ext cx="505856" cy="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7401834" y="5408068"/>
            <a:ext cx="1611524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各系所連結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40" name="直線接點 139"/>
          <p:cNvCxnSpPr>
            <a:stCxn id="9" idx="3"/>
            <a:endCxn id="139" idx="1"/>
          </p:cNvCxnSpPr>
          <p:nvPr/>
        </p:nvCxnSpPr>
        <p:spPr>
          <a:xfrm>
            <a:off x="6895978" y="5415834"/>
            <a:ext cx="505856" cy="13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7401833" y="5875826"/>
            <a:ext cx="1611526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行政單位連結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44" name="直線接點 143"/>
          <p:cNvCxnSpPr>
            <a:stCxn id="10" idx="3"/>
            <a:endCxn id="143" idx="1"/>
          </p:cNvCxnSpPr>
          <p:nvPr/>
        </p:nvCxnSpPr>
        <p:spPr>
          <a:xfrm>
            <a:off x="6895978" y="6014217"/>
            <a:ext cx="50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7401834" y="4612480"/>
            <a:ext cx="1611524" cy="292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歷史沿革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401834" y="4974900"/>
            <a:ext cx="1611524" cy="267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交通方式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50" name="直線接點 149"/>
          <p:cNvCxnSpPr>
            <a:stCxn id="8" idx="3"/>
            <a:endCxn id="148" idx="1"/>
          </p:cNvCxnSpPr>
          <p:nvPr/>
        </p:nvCxnSpPr>
        <p:spPr>
          <a:xfrm flipV="1">
            <a:off x="6895978" y="4758915"/>
            <a:ext cx="505856" cy="7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8" idx="3"/>
            <a:endCxn id="149" idx="1"/>
          </p:cNvCxnSpPr>
          <p:nvPr/>
        </p:nvCxnSpPr>
        <p:spPr>
          <a:xfrm>
            <a:off x="6895978" y="4834099"/>
            <a:ext cx="505856" cy="27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7401833" y="3862483"/>
            <a:ext cx="1611526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各處室聯絡資訊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401833" y="4201810"/>
            <a:ext cx="1611526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各系所師資資訊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58" name="直線接點 157"/>
          <p:cNvCxnSpPr>
            <a:stCxn id="26" idx="3"/>
            <a:endCxn id="156" idx="1"/>
          </p:cNvCxnSpPr>
          <p:nvPr/>
        </p:nvCxnSpPr>
        <p:spPr>
          <a:xfrm flipV="1">
            <a:off x="6895978" y="4000874"/>
            <a:ext cx="505855" cy="12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>
            <a:stCxn id="26" idx="3"/>
            <a:endCxn id="157" idx="1"/>
          </p:cNvCxnSpPr>
          <p:nvPr/>
        </p:nvCxnSpPr>
        <p:spPr>
          <a:xfrm>
            <a:off x="6895978" y="4127389"/>
            <a:ext cx="505855" cy="21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401834" y="2027769"/>
            <a:ext cx="1611524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課程查詢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65" name="直線接點 164"/>
          <p:cNvCxnSpPr>
            <a:stCxn id="6" idx="3"/>
            <a:endCxn id="164" idx="1"/>
          </p:cNvCxnSpPr>
          <p:nvPr/>
        </p:nvCxnSpPr>
        <p:spPr>
          <a:xfrm>
            <a:off x="6895978" y="1815832"/>
            <a:ext cx="505856" cy="35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401833" y="2407769"/>
            <a:ext cx="1611525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教師教務系統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75" name="直線接點 174"/>
          <p:cNvCxnSpPr>
            <a:stCxn id="7" idx="3"/>
            <a:endCxn id="168" idx="1"/>
          </p:cNvCxnSpPr>
          <p:nvPr/>
        </p:nvCxnSpPr>
        <p:spPr>
          <a:xfrm>
            <a:off x="6895978" y="2368035"/>
            <a:ext cx="505855" cy="17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7401832" y="2761845"/>
            <a:ext cx="1611525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+mj-ea"/>
                <a:ea typeface="+mj-ea"/>
              </a:rPr>
              <a:t>學</a:t>
            </a:r>
            <a:r>
              <a:rPr lang="zh-TW" altLang="en-US" sz="1600" b="1" dirty="0" smtClean="0">
                <a:latin typeface="+mj-ea"/>
                <a:ea typeface="+mj-ea"/>
              </a:rPr>
              <a:t>務系統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79" name="直線接點 178"/>
          <p:cNvCxnSpPr>
            <a:stCxn id="7" idx="3"/>
            <a:endCxn id="178" idx="1"/>
          </p:cNvCxnSpPr>
          <p:nvPr/>
        </p:nvCxnSpPr>
        <p:spPr>
          <a:xfrm>
            <a:off x="6895978" y="2368035"/>
            <a:ext cx="505854" cy="53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401831" y="3378023"/>
            <a:ext cx="1611525" cy="276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+mj-ea"/>
                <a:ea typeface="+mj-ea"/>
              </a:rPr>
              <a:t>校友系統</a:t>
            </a:r>
            <a:endParaRPr lang="zh-TW" altLang="en-US" sz="1600" b="1" dirty="0">
              <a:latin typeface="+mj-ea"/>
              <a:ea typeface="+mj-ea"/>
            </a:endParaRPr>
          </a:p>
        </p:txBody>
      </p:sp>
      <p:cxnSp>
        <p:nvCxnSpPr>
          <p:cNvPr id="183" name="直線接點 182"/>
          <p:cNvCxnSpPr>
            <a:stCxn id="25" idx="3"/>
            <a:endCxn id="182" idx="1"/>
          </p:cNvCxnSpPr>
          <p:nvPr/>
        </p:nvCxnSpPr>
        <p:spPr>
          <a:xfrm flipV="1">
            <a:off x="6895978" y="3516414"/>
            <a:ext cx="505853" cy="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430" y="600977"/>
            <a:ext cx="5177642" cy="5271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Wireframe(1/3)-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首頁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61" y="0"/>
            <a:ext cx="7035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112" y="624727"/>
            <a:ext cx="5053937" cy="5271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Wireframe(2/3)-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學生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89" y="0"/>
            <a:ext cx="65737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890" y="583809"/>
            <a:ext cx="4555175" cy="5271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Wireframe(3/3)-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家長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55" y="0"/>
            <a:ext cx="65737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95" y="0"/>
            <a:ext cx="5735782" cy="6858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80319" y="600977"/>
            <a:ext cx="3801676" cy="527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Mockup(1/3)-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首頁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80319" y="600977"/>
            <a:ext cx="3801676" cy="527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Mockup(2/3)-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17" y="0"/>
            <a:ext cx="65737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94" y="0"/>
            <a:ext cx="6068291" cy="6858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579-CB24-4981-9746-17537B74297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80319" y="600977"/>
            <a:ext cx="3801676" cy="527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Mockup(3/3)-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家長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1976</TotalTime>
  <Words>127</Words>
  <Application>Microsoft Office PowerPoint</Application>
  <PresentationFormat>自訂</PresentationFormat>
  <Paragraphs>51</Paragraphs>
  <Slides>11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有機</vt:lpstr>
      <vt:lpstr>高大首頁</vt:lpstr>
      <vt:lpstr>需求分析</vt:lpstr>
      <vt:lpstr>動線規劃</vt:lpstr>
      <vt:lpstr>Wireframe(1/3)-首頁</vt:lpstr>
      <vt:lpstr>Wireframe(2/3)-學生</vt:lpstr>
      <vt:lpstr>Wireframe(3/3)-家長</vt:lpstr>
      <vt:lpstr>PowerPoint 簡報</vt:lpstr>
      <vt:lpstr>PowerPoint 簡報</vt:lpstr>
      <vt:lpstr>PowerPoint 簡報</vt:lpstr>
      <vt:lpstr>Prototype</vt:lpstr>
      <vt:lpstr>工作分配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好棒棒寵物認養網</dc:title>
  <dc:creator>1</dc:creator>
  <cp:lastModifiedBy>Timothy</cp:lastModifiedBy>
  <cp:revision>13</cp:revision>
  <dcterms:created xsi:type="dcterms:W3CDTF">2014-10-27T12:35:18Z</dcterms:created>
  <dcterms:modified xsi:type="dcterms:W3CDTF">2014-11-10T10:02:34Z</dcterms:modified>
</cp:coreProperties>
</file>