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1AF6-19C8-46C5-A14B-CDB4BE773295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2D0FC-395C-480D-A946-93B6C46FE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2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2D0FC-395C-480D-A946-93B6C46FEF96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2D0FC-395C-480D-A946-93B6C46FEF9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120A-2BEA-4E4C-8151-2802CFCD860C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0C98-C923-456C-8A1E-1FD7545932E7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BCF-2E83-4512-8881-9F218171DE42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626F-FD60-469D-8944-DAFA403BDBCA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902-0169-4FEA-8475-9C9B33DD0161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1BAD-E8E8-4EF1-A216-10F425E2A8E3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B81-C7CE-48F0-937E-730FD951DF5E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F6D-3968-481C-9564-9834AF5EE7CD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3E20-9503-4AAD-9B36-AD318F3DE02B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FAC-8226-4EE4-BCAE-CA8211635737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2952-8BAB-49C5-88FC-C66CB2705CF1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ACA49A-4EAC-4434-82D6-31ECCA8AB157}" type="datetime1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mothy712.github.io/Project/proj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x836.tw/blog/jquery-drop-down-lists/" TargetMode="External"/><Relationship Id="rId2" Type="http://schemas.openxmlformats.org/officeDocument/2006/relationships/hyperlink" Target="http://www.slides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bgne.tw/jquery/apply-jquery/jquery-hover-zoom-imag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03436"/>
          </a:xfrm>
        </p:spPr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前端期末報告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指導老師：廖洧杰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學生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：高昊廷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專題內容</a:t>
            </a:r>
            <a:endParaRPr lang="en-US" altLang="zh-TW" sz="32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學習資源</a:t>
            </a:r>
            <a:endParaRPr lang="en-US" altLang="zh-TW" sz="32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遇到的</a:t>
            </a:r>
            <a:r>
              <a:rPr lang="zh-TW" alt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困難</a:t>
            </a:r>
            <a:endParaRPr lang="en-US" altLang="zh-TW" sz="32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大綱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356992"/>
            <a:ext cx="3944594" cy="285385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ea typeface="+mj-ea"/>
                <a:cs typeface="Times New Roman" pitchFamily="18" charset="0"/>
              </a:rPr>
              <a:t>1</a:t>
            </a:fld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65901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RWD</a:t>
            </a:r>
          </a:p>
          <a:p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解析度：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768px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、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480px</a:t>
            </a:r>
          </a:p>
          <a:p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個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plugin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1.slide     2.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下拉式選單     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3.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圖片縮放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altLang="zh-TW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Github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page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dirty="0">
                <a:hlinkClick r:id="rId2"/>
              </a:rPr>
              <a:t>http://timothy712.github.io/Project/project.html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zh-TW" altLang="en-US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專題內容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ea typeface="+mj-ea"/>
                <a:cs typeface="Times New Roman" pitchFamily="18" charset="0"/>
              </a:rPr>
              <a:t>2</a:t>
            </a:fld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7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Slide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dirty="0">
                <a:hlinkClick r:id="rId2"/>
              </a:rPr>
              <a:t>http://www.slidesjs.com/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下拉式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選單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dirty="0">
                <a:hlinkClick r:id="rId3"/>
              </a:rPr>
              <a:t>http://blog.rx836.tw/blog/jquery-drop-down-lists/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畫廊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圖片</a:t>
            </a:r>
            <a:r>
              <a:rPr lang="zh-TW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縮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放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dirty="0">
                <a:hlinkClick r:id="rId4"/>
              </a:rPr>
              <a:t>http://abgne.tw/jquery/apply-jquery/jquery-hover-zoom-image.html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學習資源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ea typeface="+mj-ea"/>
                <a:cs typeface="Times New Roman" pitchFamily="18" charset="0"/>
              </a:rPr>
              <a:t>3</a:t>
            </a:fld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176463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Media Query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1.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因為架構問題，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480px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以下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GG</a:t>
            </a:r>
          </a:p>
          <a:p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解決方法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1.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架構要多寫一份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將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.wrap{display: none;}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讀取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800" b="1" dirty="0" err="1" smtClean="0">
                <a:latin typeface="Times New Roman" pitchFamily="18" charset="0"/>
                <a:cs typeface="Times New Roman" pitchFamily="18" charset="0"/>
              </a:rPr>
              <a:t>wrapreset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altLang="zh-TW" sz="2800" b="1" dirty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itchFamily="18" charset="0"/>
                <a:cs typeface="Times New Roman" pitchFamily="18" charset="0"/>
              </a:rPr>
              <a:t>遇到的</a:t>
            </a:r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困難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(1/3)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ea typeface="+mj-ea"/>
                <a:cs typeface="Times New Roman" pitchFamily="18" charset="0"/>
              </a:rPr>
              <a:t>4</a:t>
            </a:fld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348880"/>
            <a:ext cx="7948405" cy="4509120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Plugin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會打架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1.slide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跟</a:t>
            </a:r>
            <a:r>
              <a:rPr lang="zh-TW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下拉式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選單載入的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script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互相衝突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解決方法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待解決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1.CSS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中加入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html::before{</a:t>
            </a:r>
            <a:r>
              <a:rPr lang="en-US" altLang="zh-TW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content:attr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(data);}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2.JS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中加入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if ($(window).width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()&lt;=480){</a:t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800" b="1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(‘&lt;script&gt;’);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itchFamily="18" charset="0"/>
                <a:cs typeface="Times New Roman" pitchFamily="18" charset="0"/>
              </a:rPr>
              <a:t>遇到的</a:t>
            </a:r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困難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(2/3)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ea typeface="+mj-ea"/>
                <a:cs typeface="Times New Roman" pitchFamily="18" charset="0"/>
              </a:rPr>
              <a:t>5</a:t>
            </a:fld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348880"/>
            <a:ext cx="7948405" cy="4509120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畫廊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圖片縮放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1.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被我玩壞了</a:t>
            </a:r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zh-TW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解決方法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待解決</a:t>
            </a:r>
            <a: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br>
              <a:rPr lang="en-US" altLang="zh-TW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imes New Roman" pitchFamily="18" charset="0"/>
                <a:cs typeface="Times New Roman" pitchFamily="18" charset="0"/>
              </a:rPr>
              <a:t>遇到的</a:t>
            </a:r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困難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(3/3)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ea typeface="+mj-ea"/>
                <a:cs typeface="Times New Roman" pitchFamily="18" charset="0"/>
              </a:rPr>
              <a:t>6</a:t>
            </a:fld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41588"/>
            <a:ext cx="7772400" cy="1103436"/>
          </a:xfrm>
        </p:spPr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</TotalTime>
  <Words>77</Words>
  <Application>Microsoft Office PowerPoint</Application>
  <PresentationFormat>如螢幕大小 (4:3)</PresentationFormat>
  <Paragraphs>39</Paragraphs>
  <Slides>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WEB前端期末報告</vt:lpstr>
      <vt:lpstr>大綱</vt:lpstr>
      <vt:lpstr>專題內容</vt:lpstr>
      <vt:lpstr>學習資源</vt:lpstr>
      <vt:lpstr>遇到的困難(1/3)</vt:lpstr>
      <vt:lpstr>遇到的困難(2/3)</vt:lpstr>
      <vt:lpstr>遇到的困難(3/3)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Timothy</dc:creator>
  <cp:lastModifiedBy>Timothy</cp:lastModifiedBy>
  <cp:revision>25</cp:revision>
  <dcterms:created xsi:type="dcterms:W3CDTF">2015-01-12T02:36:47Z</dcterms:created>
  <dcterms:modified xsi:type="dcterms:W3CDTF">2015-01-12T08:41:39Z</dcterms:modified>
</cp:coreProperties>
</file>