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5" r:id="rId2"/>
    <p:sldId id="289" r:id="rId3"/>
    <p:sldId id="299" r:id="rId4"/>
    <p:sldId id="300" r:id="rId5"/>
    <p:sldId id="316" r:id="rId6"/>
    <p:sldId id="324" r:id="rId7"/>
    <p:sldId id="325" r:id="rId8"/>
    <p:sldId id="308" r:id="rId9"/>
    <p:sldId id="318" r:id="rId10"/>
    <p:sldId id="319" r:id="rId11"/>
    <p:sldId id="320" r:id="rId12"/>
    <p:sldId id="321" r:id="rId13"/>
    <p:sldId id="322" r:id="rId14"/>
    <p:sldId id="314" r:id="rId15"/>
    <p:sldId id="315" r:id="rId16"/>
    <p:sldId id="326" r:id="rId17"/>
    <p:sldId id="31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801A55-1E6F-49AD-91B6-588BC2066AE4}" v="164" dt="2023-07-14T18:43:47.803"/>
  </p1510:revLst>
</p1510:revInfo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>
      <p:cViewPr varScale="1">
        <p:scale>
          <a:sx n="97" d="100"/>
          <a:sy n="97" d="100"/>
        </p:scale>
        <p:origin x="90" y="1344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Eastridge" userId="ff2f5bbc63437a8b" providerId="LiveId" clId="{A9801A55-1E6F-49AD-91B6-588BC2066AE4}"/>
    <pc:docChg chg="undo custSel addSld delSld modSld sldOrd">
      <pc:chgData name="Tim Eastridge" userId="ff2f5bbc63437a8b" providerId="LiveId" clId="{A9801A55-1E6F-49AD-91B6-588BC2066AE4}" dt="2023-07-14T18:43:47.803" v="630" actId="20577"/>
      <pc:docMkLst>
        <pc:docMk/>
      </pc:docMkLst>
      <pc:sldChg chg="modSp mod">
        <pc:chgData name="Tim Eastridge" userId="ff2f5bbc63437a8b" providerId="LiveId" clId="{A9801A55-1E6F-49AD-91B6-588BC2066AE4}" dt="2023-07-14T17:49:55.869" v="4" actId="20577"/>
        <pc:sldMkLst>
          <pc:docMk/>
          <pc:sldMk cId="2798809327" sldId="265"/>
        </pc:sldMkLst>
        <pc:spChg chg="mod">
          <ac:chgData name="Tim Eastridge" userId="ff2f5bbc63437a8b" providerId="LiveId" clId="{A9801A55-1E6F-49AD-91B6-588BC2066AE4}" dt="2023-07-14T17:49:52.443" v="0"/>
          <ac:spMkLst>
            <pc:docMk/>
            <pc:sldMk cId="2798809327" sldId="265"/>
            <ac:spMk id="2" creationId="{00000000-0000-0000-0000-000000000000}"/>
          </ac:spMkLst>
        </pc:spChg>
        <pc:spChg chg="mod">
          <ac:chgData name="Tim Eastridge" userId="ff2f5bbc63437a8b" providerId="LiveId" clId="{A9801A55-1E6F-49AD-91B6-588BC2066AE4}" dt="2023-07-14T17:49:55.869" v="4" actId="20577"/>
          <ac:spMkLst>
            <pc:docMk/>
            <pc:sldMk cId="2798809327" sldId="265"/>
            <ac:spMk id="4" creationId="{00000000-0000-0000-0000-000000000000}"/>
          </ac:spMkLst>
        </pc:spChg>
      </pc:sldChg>
      <pc:sldChg chg="del">
        <pc:chgData name="Tim Eastridge" userId="ff2f5bbc63437a8b" providerId="LiveId" clId="{A9801A55-1E6F-49AD-91B6-588BC2066AE4}" dt="2023-07-14T18:01:41.894" v="141" actId="2696"/>
        <pc:sldMkLst>
          <pc:docMk/>
          <pc:sldMk cId="3332817386" sldId="274"/>
        </pc:sldMkLst>
      </pc:sldChg>
      <pc:sldChg chg="addSp delSp modSp mod">
        <pc:chgData name="Tim Eastridge" userId="ff2f5bbc63437a8b" providerId="LiveId" clId="{A9801A55-1E6F-49AD-91B6-588BC2066AE4}" dt="2023-07-14T18:42:22.657" v="618" actId="20577"/>
        <pc:sldMkLst>
          <pc:docMk/>
          <pc:sldMk cId="576639622" sldId="289"/>
        </pc:sldMkLst>
        <pc:spChg chg="mod">
          <ac:chgData name="Tim Eastridge" userId="ff2f5bbc63437a8b" providerId="LiveId" clId="{A9801A55-1E6F-49AD-91B6-588BC2066AE4}" dt="2023-07-14T18:42:22.657" v="618" actId="20577"/>
          <ac:spMkLst>
            <pc:docMk/>
            <pc:sldMk cId="576639622" sldId="289"/>
            <ac:spMk id="2" creationId="{00000000-0000-0000-0000-000000000000}"/>
          </ac:spMkLst>
        </pc:spChg>
        <pc:spChg chg="mod">
          <ac:chgData name="Tim Eastridge" userId="ff2f5bbc63437a8b" providerId="LiveId" clId="{A9801A55-1E6F-49AD-91B6-588BC2066AE4}" dt="2023-07-14T18:42:06.092" v="615" actId="20577"/>
          <ac:spMkLst>
            <pc:docMk/>
            <pc:sldMk cId="576639622" sldId="289"/>
            <ac:spMk id="3" creationId="{00000000-0000-0000-0000-000000000000}"/>
          </ac:spMkLst>
        </pc:spChg>
        <pc:picChg chg="add del mod">
          <ac:chgData name="Tim Eastridge" userId="ff2f5bbc63437a8b" providerId="LiveId" clId="{A9801A55-1E6F-49AD-91B6-588BC2066AE4}" dt="2023-07-14T18:07:00.087" v="164" actId="478"/>
          <ac:picMkLst>
            <pc:docMk/>
            <pc:sldMk cId="576639622" sldId="289"/>
            <ac:picMk id="5" creationId="{10591ABB-926B-42DE-3875-92763EDBE41A}"/>
          </ac:picMkLst>
        </pc:picChg>
        <pc:picChg chg="add del mod modCrop">
          <ac:chgData name="Tim Eastridge" userId="ff2f5bbc63437a8b" providerId="LiveId" clId="{A9801A55-1E6F-49AD-91B6-588BC2066AE4}" dt="2023-07-14T18:17:18.983" v="273" actId="478"/>
          <ac:picMkLst>
            <pc:docMk/>
            <pc:sldMk cId="576639622" sldId="289"/>
            <ac:picMk id="7" creationId="{EBD19090-2B50-A07D-ED7C-843D3996A18E}"/>
          </ac:picMkLst>
        </pc:picChg>
        <pc:picChg chg="add mod">
          <ac:chgData name="Tim Eastridge" userId="ff2f5bbc63437a8b" providerId="LiveId" clId="{A9801A55-1E6F-49AD-91B6-588BC2066AE4}" dt="2023-07-14T18:17:24.320" v="276" actId="1076"/>
          <ac:picMkLst>
            <pc:docMk/>
            <pc:sldMk cId="576639622" sldId="289"/>
            <ac:picMk id="6146" creationId="{3F32D9A2-5E58-3ACA-D074-40D5106C0549}"/>
          </ac:picMkLst>
        </pc:picChg>
        <pc:picChg chg="del">
          <ac:chgData name="Tim Eastridge" userId="ff2f5bbc63437a8b" providerId="LiveId" clId="{A9801A55-1E6F-49AD-91B6-588BC2066AE4}" dt="2023-07-14T17:53:09.593" v="21" actId="478"/>
          <ac:picMkLst>
            <pc:docMk/>
            <pc:sldMk cId="576639622" sldId="289"/>
            <ac:picMk id="7170" creationId="{B5B83F53-CB42-A73E-2EE1-FA859705B2AF}"/>
          </ac:picMkLst>
        </pc:picChg>
      </pc:sldChg>
      <pc:sldChg chg="addSp delSp modSp mod">
        <pc:chgData name="Tim Eastridge" userId="ff2f5bbc63437a8b" providerId="LiveId" clId="{A9801A55-1E6F-49AD-91B6-588BC2066AE4}" dt="2023-07-14T18:08:33.690" v="182" actId="1076"/>
        <pc:sldMkLst>
          <pc:docMk/>
          <pc:sldMk cId="3213950151" sldId="299"/>
        </pc:sldMkLst>
        <pc:spChg chg="mod">
          <ac:chgData name="Tim Eastridge" userId="ff2f5bbc63437a8b" providerId="LiveId" clId="{A9801A55-1E6F-49AD-91B6-588BC2066AE4}" dt="2023-07-14T17:53:23.243" v="22"/>
          <ac:spMkLst>
            <pc:docMk/>
            <pc:sldMk cId="3213950151" sldId="299"/>
            <ac:spMk id="2" creationId="{00000000-0000-0000-0000-000000000000}"/>
          </ac:spMkLst>
        </pc:spChg>
        <pc:spChg chg="mod">
          <ac:chgData name="Tim Eastridge" userId="ff2f5bbc63437a8b" providerId="LiveId" clId="{A9801A55-1E6F-49AD-91B6-588BC2066AE4}" dt="2023-07-14T18:08:33.690" v="182" actId="1076"/>
          <ac:spMkLst>
            <pc:docMk/>
            <pc:sldMk cId="3213950151" sldId="299"/>
            <ac:spMk id="3" creationId="{00000000-0000-0000-0000-000000000000}"/>
          </ac:spMkLst>
        </pc:spChg>
        <pc:spChg chg="del">
          <ac:chgData name="Tim Eastridge" userId="ff2f5bbc63437a8b" providerId="LiveId" clId="{A9801A55-1E6F-49AD-91B6-588BC2066AE4}" dt="2023-07-14T17:53:36.798" v="25" actId="478"/>
          <ac:spMkLst>
            <pc:docMk/>
            <pc:sldMk cId="3213950151" sldId="299"/>
            <ac:spMk id="12" creationId="{CF34F886-DF01-D963-079E-CDE1F4A5D13E}"/>
          </ac:spMkLst>
        </pc:spChg>
        <pc:spChg chg="del">
          <ac:chgData name="Tim Eastridge" userId="ff2f5bbc63437a8b" providerId="LiveId" clId="{A9801A55-1E6F-49AD-91B6-588BC2066AE4}" dt="2023-07-14T17:53:37.455" v="26" actId="478"/>
          <ac:spMkLst>
            <pc:docMk/>
            <pc:sldMk cId="3213950151" sldId="299"/>
            <ac:spMk id="13" creationId="{DA0AF091-866E-07C9-B71E-F47991142D21}"/>
          </ac:spMkLst>
        </pc:spChg>
        <pc:spChg chg="del">
          <ac:chgData name="Tim Eastridge" userId="ff2f5bbc63437a8b" providerId="LiveId" clId="{A9801A55-1E6F-49AD-91B6-588BC2066AE4}" dt="2023-07-14T17:53:41.420" v="29" actId="478"/>
          <ac:spMkLst>
            <pc:docMk/>
            <pc:sldMk cId="3213950151" sldId="299"/>
            <ac:spMk id="17" creationId="{40D57805-0509-27A2-6D5B-492E4D7BBCD9}"/>
          </ac:spMkLst>
        </pc:spChg>
        <pc:picChg chg="del">
          <ac:chgData name="Tim Eastridge" userId="ff2f5bbc63437a8b" providerId="LiveId" clId="{A9801A55-1E6F-49AD-91B6-588BC2066AE4}" dt="2023-07-14T17:53:33.924" v="24" actId="478"/>
          <ac:picMkLst>
            <pc:docMk/>
            <pc:sldMk cId="3213950151" sldId="299"/>
            <ac:picMk id="11" creationId="{F5054525-0934-45A1-644B-4773A1B798B3}"/>
          </ac:picMkLst>
        </pc:picChg>
        <pc:picChg chg="del">
          <ac:chgData name="Tim Eastridge" userId="ff2f5bbc63437a8b" providerId="LiveId" clId="{A9801A55-1E6F-49AD-91B6-588BC2066AE4}" dt="2023-07-14T17:53:38.354" v="27" actId="478"/>
          <ac:picMkLst>
            <pc:docMk/>
            <pc:sldMk cId="3213950151" sldId="299"/>
            <ac:picMk id="15" creationId="{D31D2F27-A7C5-524F-FB1F-9A1540275619}"/>
          </ac:picMkLst>
        </pc:picChg>
        <pc:picChg chg="del">
          <ac:chgData name="Tim Eastridge" userId="ff2f5bbc63437a8b" providerId="LiveId" clId="{A9801A55-1E6F-49AD-91B6-588BC2066AE4}" dt="2023-07-14T17:53:39.191" v="28" actId="478"/>
          <ac:picMkLst>
            <pc:docMk/>
            <pc:sldMk cId="3213950151" sldId="299"/>
            <ac:picMk id="16" creationId="{B915209F-5E43-078E-85DF-7E3A3894A315}"/>
          </ac:picMkLst>
        </pc:picChg>
        <pc:picChg chg="add mod">
          <ac:chgData name="Tim Eastridge" userId="ff2f5bbc63437a8b" providerId="LiveId" clId="{A9801A55-1E6F-49AD-91B6-588BC2066AE4}" dt="2023-07-14T18:08:29.586" v="181" actId="1076"/>
          <ac:picMkLst>
            <pc:docMk/>
            <pc:sldMk cId="3213950151" sldId="299"/>
            <ac:picMk id="1026" creationId="{8CB8131B-F24A-8297-9520-37BD357CABF1}"/>
          </ac:picMkLst>
        </pc:picChg>
      </pc:sldChg>
      <pc:sldChg chg="addSp delSp modSp mod modNotesTx">
        <pc:chgData name="Tim Eastridge" userId="ff2f5bbc63437a8b" providerId="LiveId" clId="{A9801A55-1E6F-49AD-91B6-588BC2066AE4}" dt="2023-07-14T18:42:50.404" v="629" actId="20577"/>
        <pc:sldMkLst>
          <pc:docMk/>
          <pc:sldMk cId="791708832" sldId="300"/>
        </pc:sldMkLst>
        <pc:spChg chg="mod">
          <ac:chgData name="Tim Eastridge" userId="ff2f5bbc63437a8b" providerId="LiveId" clId="{A9801A55-1E6F-49AD-91B6-588BC2066AE4}" dt="2023-07-14T17:54:25.126" v="35"/>
          <ac:spMkLst>
            <pc:docMk/>
            <pc:sldMk cId="791708832" sldId="300"/>
            <ac:spMk id="2" creationId="{00000000-0000-0000-0000-000000000000}"/>
          </ac:spMkLst>
        </pc:spChg>
        <pc:spChg chg="mod">
          <ac:chgData name="Tim Eastridge" userId="ff2f5bbc63437a8b" providerId="LiveId" clId="{A9801A55-1E6F-49AD-91B6-588BC2066AE4}" dt="2023-07-14T18:08:46.732" v="183" actId="113"/>
          <ac:spMkLst>
            <pc:docMk/>
            <pc:sldMk cId="791708832" sldId="300"/>
            <ac:spMk id="3" creationId="{00000000-0000-0000-0000-000000000000}"/>
          </ac:spMkLst>
        </pc:spChg>
        <pc:spChg chg="add mod">
          <ac:chgData name="Tim Eastridge" userId="ff2f5bbc63437a8b" providerId="LiveId" clId="{A9801A55-1E6F-49AD-91B6-588BC2066AE4}" dt="2023-07-14T18:42:50.404" v="629" actId="20577"/>
          <ac:spMkLst>
            <pc:docMk/>
            <pc:sldMk cId="791708832" sldId="300"/>
            <ac:spMk id="5" creationId="{99DC6973-C929-9524-5032-057A7388B9FE}"/>
          </ac:spMkLst>
        </pc:spChg>
        <pc:picChg chg="del">
          <ac:chgData name="Tim Eastridge" userId="ff2f5bbc63437a8b" providerId="LiveId" clId="{A9801A55-1E6F-49AD-91B6-588BC2066AE4}" dt="2023-07-14T18:10:04.940" v="184" actId="478"/>
          <ac:picMkLst>
            <pc:docMk/>
            <pc:sldMk cId="791708832" sldId="300"/>
            <ac:picMk id="4" creationId="{A8429A91-73A5-F541-1894-732BBB7DAE91}"/>
          </ac:picMkLst>
        </pc:picChg>
        <pc:picChg chg="del">
          <ac:chgData name="Tim Eastridge" userId="ff2f5bbc63437a8b" providerId="LiveId" clId="{A9801A55-1E6F-49AD-91B6-588BC2066AE4}" dt="2023-07-14T18:10:04.940" v="184" actId="478"/>
          <ac:picMkLst>
            <pc:docMk/>
            <pc:sldMk cId="791708832" sldId="300"/>
            <ac:picMk id="6" creationId="{5BD2414B-FD65-001D-5EDC-EDB3A95275B0}"/>
          </ac:picMkLst>
        </pc:picChg>
        <pc:picChg chg="add mod">
          <ac:chgData name="Tim Eastridge" userId="ff2f5bbc63437a8b" providerId="LiveId" clId="{A9801A55-1E6F-49AD-91B6-588BC2066AE4}" dt="2023-07-14T18:10:52.714" v="190" actId="1076"/>
          <ac:picMkLst>
            <pc:docMk/>
            <pc:sldMk cId="791708832" sldId="300"/>
            <ac:picMk id="2050" creationId="{F4835530-5304-28A4-1B7C-D5DD9667490E}"/>
          </ac:picMkLst>
        </pc:picChg>
        <pc:picChg chg="add del">
          <ac:chgData name="Tim Eastridge" userId="ff2f5bbc63437a8b" providerId="LiveId" clId="{A9801A55-1E6F-49AD-91B6-588BC2066AE4}" dt="2023-07-14T18:10:57.007" v="192"/>
          <ac:picMkLst>
            <pc:docMk/>
            <pc:sldMk cId="791708832" sldId="300"/>
            <ac:picMk id="2052" creationId="{7FD34F1F-40EB-8193-06E1-245188438EB3}"/>
          </ac:picMkLst>
        </pc:picChg>
      </pc:sldChg>
      <pc:sldChg chg="del">
        <pc:chgData name="Tim Eastridge" userId="ff2f5bbc63437a8b" providerId="LiveId" clId="{A9801A55-1E6F-49AD-91B6-588BC2066AE4}" dt="2023-07-14T17:54:57.079" v="42" actId="2696"/>
        <pc:sldMkLst>
          <pc:docMk/>
          <pc:sldMk cId="1333822956" sldId="301"/>
        </pc:sldMkLst>
      </pc:sldChg>
      <pc:sldChg chg="addSp delSp modSp del mod">
        <pc:chgData name="Tim Eastridge" userId="ff2f5bbc63437a8b" providerId="LiveId" clId="{A9801A55-1E6F-49AD-91B6-588BC2066AE4}" dt="2023-07-14T18:25:35.914" v="393" actId="2696"/>
        <pc:sldMkLst>
          <pc:docMk/>
          <pc:sldMk cId="1699269969" sldId="302"/>
        </pc:sldMkLst>
        <pc:spChg chg="mod">
          <ac:chgData name="Tim Eastridge" userId="ff2f5bbc63437a8b" providerId="LiveId" clId="{A9801A55-1E6F-49AD-91B6-588BC2066AE4}" dt="2023-07-14T17:55:07.229" v="46" actId="6549"/>
          <ac:spMkLst>
            <pc:docMk/>
            <pc:sldMk cId="1699269969" sldId="302"/>
            <ac:spMk id="2" creationId="{00000000-0000-0000-0000-000000000000}"/>
          </ac:spMkLst>
        </pc:spChg>
        <pc:spChg chg="mod">
          <ac:chgData name="Tim Eastridge" userId="ff2f5bbc63437a8b" providerId="LiveId" clId="{A9801A55-1E6F-49AD-91B6-588BC2066AE4}" dt="2023-07-14T18:12:05.529" v="249" actId="33524"/>
          <ac:spMkLst>
            <pc:docMk/>
            <pc:sldMk cId="1699269969" sldId="302"/>
            <ac:spMk id="3" creationId="{00000000-0000-0000-0000-000000000000}"/>
          </ac:spMkLst>
        </pc:spChg>
        <pc:picChg chg="del">
          <ac:chgData name="Tim Eastridge" userId="ff2f5bbc63437a8b" providerId="LiveId" clId="{A9801A55-1E6F-49AD-91B6-588BC2066AE4}" dt="2023-07-14T17:55:19.276" v="48" actId="478"/>
          <ac:picMkLst>
            <pc:docMk/>
            <pc:sldMk cId="1699269969" sldId="302"/>
            <ac:picMk id="6" creationId="{52215914-5246-B1D6-6006-09A3E495EF16}"/>
          </ac:picMkLst>
        </pc:picChg>
        <pc:picChg chg="del">
          <ac:chgData name="Tim Eastridge" userId="ff2f5bbc63437a8b" providerId="LiveId" clId="{A9801A55-1E6F-49AD-91B6-588BC2066AE4}" dt="2023-07-14T17:55:19.276" v="48" actId="478"/>
          <ac:picMkLst>
            <pc:docMk/>
            <pc:sldMk cId="1699269969" sldId="302"/>
            <ac:picMk id="8" creationId="{D6016B87-9D49-5A40-2080-F4DAA469001E}"/>
          </ac:picMkLst>
        </pc:picChg>
        <pc:picChg chg="del">
          <ac:chgData name="Tim Eastridge" userId="ff2f5bbc63437a8b" providerId="LiveId" clId="{A9801A55-1E6F-49AD-91B6-588BC2066AE4}" dt="2023-07-14T17:55:19.276" v="48" actId="478"/>
          <ac:picMkLst>
            <pc:docMk/>
            <pc:sldMk cId="1699269969" sldId="302"/>
            <ac:picMk id="10" creationId="{CB98BA6F-06A7-2941-27EF-D8850C1E3DDC}"/>
          </ac:picMkLst>
        </pc:picChg>
        <pc:picChg chg="add mod">
          <ac:chgData name="Tim Eastridge" userId="ff2f5bbc63437a8b" providerId="LiveId" clId="{A9801A55-1E6F-49AD-91B6-588BC2066AE4}" dt="2023-07-14T18:12:45.546" v="253" actId="1076"/>
          <ac:picMkLst>
            <pc:docMk/>
            <pc:sldMk cId="1699269969" sldId="302"/>
            <ac:picMk id="3074" creationId="{DD3CF39E-5901-2349-5EC0-1FD1A08B6E16}"/>
          </ac:picMkLst>
        </pc:picChg>
      </pc:sldChg>
      <pc:sldChg chg="del">
        <pc:chgData name="Tim Eastridge" userId="ff2f5bbc63437a8b" providerId="LiveId" clId="{A9801A55-1E6F-49AD-91B6-588BC2066AE4}" dt="2023-07-14T17:57:07.251" v="67" actId="2696"/>
        <pc:sldMkLst>
          <pc:docMk/>
          <pc:sldMk cId="766910206" sldId="304"/>
        </pc:sldMkLst>
      </pc:sldChg>
      <pc:sldChg chg="del">
        <pc:chgData name="Tim Eastridge" userId="ff2f5bbc63437a8b" providerId="LiveId" clId="{A9801A55-1E6F-49AD-91B6-588BC2066AE4}" dt="2023-07-14T17:57:07.951" v="68" actId="2696"/>
        <pc:sldMkLst>
          <pc:docMk/>
          <pc:sldMk cId="587484840" sldId="305"/>
        </pc:sldMkLst>
      </pc:sldChg>
      <pc:sldChg chg="del">
        <pc:chgData name="Tim Eastridge" userId="ff2f5bbc63437a8b" providerId="LiveId" clId="{A9801A55-1E6F-49AD-91B6-588BC2066AE4}" dt="2023-07-14T17:57:09.740" v="69" actId="2696"/>
        <pc:sldMkLst>
          <pc:docMk/>
          <pc:sldMk cId="719167366" sldId="306"/>
        </pc:sldMkLst>
      </pc:sldChg>
      <pc:sldChg chg="del">
        <pc:chgData name="Tim Eastridge" userId="ff2f5bbc63437a8b" providerId="LiveId" clId="{A9801A55-1E6F-49AD-91B6-588BC2066AE4}" dt="2023-07-14T17:57:10.778" v="70" actId="2696"/>
        <pc:sldMkLst>
          <pc:docMk/>
          <pc:sldMk cId="4121786593" sldId="307"/>
        </pc:sldMkLst>
      </pc:sldChg>
      <pc:sldChg chg="modSp mod">
        <pc:chgData name="Tim Eastridge" userId="ff2f5bbc63437a8b" providerId="LiveId" clId="{A9801A55-1E6F-49AD-91B6-588BC2066AE4}" dt="2023-07-14T17:57:45.483" v="77"/>
        <pc:sldMkLst>
          <pc:docMk/>
          <pc:sldMk cId="3260616497" sldId="308"/>
        </pc:sldMkLst>
        <pc:spChg chg="mod">
          <ac:chgData name="Tim Eastridge" userId="ff2f5bbc63437a8b" providerId="LiveId" clId="{A9801A55-1E6F-49AD-91B6-588BC2066AE4}" dt="2023-07-14T17:57:19.396" v="71"/>
          <ac:spMkLst>
            <pc:docMk/>
            <pc:sldMk cId="3260616497" sldId="308"/>
            <ac:spMk id="2" creationId="{00000000-0000-0000-0000-000000000000}"/>
          </ac:spMkLst>
        </pc:spChg>
        <pc:spChg chg="mod">
          <ac:chgData name="Tim Eastridge" userId="ff2f5bbc63437a8b" providerId="LiveId" clId="{A9801A55-1E6F-49AD-91B6-588BC2066AE4}" dt="2023-07-14T17:57:45.483" v="77"/>
          <ac:spMkLst>
            <pc:docMk/>
            <pc:sldMk cId="3260616497" sldId="308"/>
            <ac:spMk id="3" creationId="{00000000-0000-0000-0000-000000000000}"/>
          </ac:spMkLst>
        </pc:spChg>
      </pc:sldChg>
      <pc:sldChg chg="del">
        <pc:chgData name="Tim Eastridge" userId="ff2f5bbc63437a8b" providerId="LiveId" clId="{A9801A55-1E6F-49AD-91B6-588BC2066AE4}" dt="2023-07-14T17:59:56.575" v="118" actId="2696"/>
        <pc:sldMkLst>
          <pc:docMk/>
          <pc:sldMk cId="2576432799" sldId="309"/>
        </pc:sldMkLst>
      </pc:sldChg>
      <pc:sldChg chg="del">
        <pc:chgData name="Tim Eastridge" userId="ff2f5bbc63437a8b" providerId="LiveId" clId="{A9801A55-1E6F-49AD-91B6-588BC2066AE4}" dt="2023-07-14T17:59:57.128" v="119" actId="2696"/>
        <pc:sldMkLst>
          <pc:docMk/>
          <pc:sldMk cId="148879102" sldId="310"/>
        </pc:sldMkLst>
      </pc:sldChg>
      <pc:sldChg chg="addSp modSp add del mod">
        <pc:chgData name="Tim Eastridge" userId="ff2f5bbc63437a8b" providerId="LiveId" clId="{A9801A55-1E6F-49AD-91B6-588BC2066AE4}" dt="2023-07-14T18:25:26.704" v="392" actId="20577"/>
        <pc:sldMkLst>
          <pc:docMk/>
          <pc:sldMk cId="3262495415" sldId="311"/>
        </pc:sldMkLst>
        <pc:spChg chg="mod">
          <ac:chgData name="Tim Eastridge" userId="ff2f5bbc63437a8b" providerId="LiveId" clId="{A9801A55-1E6F-49AD-91B6-588BC2066AE4}" dt="2023-07-14T18:25:26.704" v="392" actId="20577"/>
          <ac:spMkLst>
            <pc:docMk/>
            <pc:sldMk cId="3262495415" sldId="311"/>
            <ac:spMk id="3" creationId="{00000000-0000-0000-0000-000000000000}"/>
          </ac:spMkLst>
        </pc:spChg>
        <pc:picChg chg="add mod">
          <ac:chgData name="Tim Eastridge" userId="ff2f5bbc63437a8b" providerId="LiveId" clId="{A9801A55-1E6F-49AD-91B6-588BC2066AE4}" dt="2023-07-14T18:25:18.166" v="387" actId="1076"/>
          <ac:picMkLst>
            <pc:docMk/>
            <pc:sldMk cId="3262495415" sldId="311"/>
            <ac:picMk id="4" creationId="{5179C434-1FDF-83A8-24A7-6031739D9E98}"/>
          </ac:picMkLst>
        </pc:picChg>
      </pc:sldChg>
      <pc:sldChg chg="del">
        <pc:chgData name="Tim Eastridge" userId="ff2f5bbc63437a8b" providerId="LiveId" clId="{A9801A55-1E6F-49AD-91B6-588BC2066AE4}" dt="2023-07-14T17:54:54.871" v="41" actId="2696"/>
        <pc:sldMkLst>
          <pc:docMk/>
          <pc:sldMk cId="48330024" sldId="313"/>
        </pc:sldMkLst>
      </pc:sldChg>
      <pc:sldChg chg="modSp add del ord">
        <pc:chgData name="Tim Eastridge" userId="ff2f5bbc63437a8b" providerId="LiveId" clId="{A9801A55-1E6F-49AD-91B6-588BC2066AE4}" dt="2023-07-14T18:26:27.788" v="400" actId="20577"/>
        <pc:sldMkLst>
          <pc:docMk/>
          <pc:sldMk cId="2810754288" sldId="314"/>
        </pc:sldMkLst>
        <pc:graphicFrameChg chg="mod">
          <ac:chgData name="Tim Eastridge" userId="ff2f5bbc63437a8b" providerId="LiveId" clId="{A9801A55-1E6F-49AD-91B6-588BC2066AE4}" dt="2023-07-14T18:26:27.788" v="400" actId="20577"/>
          <ac:graphicFrameMkLst>
            <pc:docMk/>
            <pc:sldMk cId="2810754288" sldId="314"/>
            <ac:graphicFrameMk id="4" creationId="{6286F184-E740-2664-9BC6-71BC128D8350}"/>
          </ac:graphicFrameMkLst>
        </pc:graphicFrameChg>
      </pc:sldChg>
      <pc:sldChg chg="modSp add del mod">
        <pc:chgData name="Tim Eastridge" userId="ff2f5bbc63437a8b" providerId="LiveId" clId="{A9801A55-1E6F-49AD-91B6-588BC2066AE4}" dt="2023-07-14T18:30:49.382" v="429" actId="1035"/>
        <pc:sldMkLst>
          <pc:docMk/>
          <pc:sldMk cId="1669196879" sldId="315"/>
        </pc:sldMkLst>
        <pc:spChg chg="mod">
          <ac:chgData name="Tim Eastridge" userId="ff2f5bbc63437a8b" providerId="LiveId" clId="{A9801A55-1E6F-49AD-91B6-588BC2066AE4}" dt="2023-07-14T18:30:49.382" v="429" actId="1035"/>
          <ac:spMkLst>
            <pc:docMk/>
            <pc:sldMk cId="1669196879" sldId="315"/>
            <ac:spMk id="2" creationId="{00000000-0000-0000-0000-000000000000}"/>
          </ac:spMkLst>
        </pc:spChg>
        <pc:spChg chg="mod">
          <ac:chgData name="Tim Eastridge" userId="ff2f5bbc63437a8b" providerId="LiveId" clId="{A9801A55-1E6F-49AD-91B6-588BC2066AE4}" dt="2023-07-14T18:30:49.382" v="429" actId="1035"/>
          <ac:spMkLst>
            <pc:docMk/>
            <pc:sldMk cId="1669196879" sldId="315"/>
            <ac:spMk id="3" creationId="{00000000-0000-0000-0000-000000000000}"/>
          </ac:spMkLst>
        </pc:spChg>
      </pc:sldChg>
      <pc:sldChg chg="addSp delSp modSp add mod modClrScheme chgLayout">
        <pc:chgData name="Tim Eastridge" userId="ff2f5bbc63437a8b" providerId="LiveId" clId="{A9801A55-1E6F-49AD-91B6-588BC2066AE4}" dt="2023-07-14T18:19:48.626" v="315" actId="1076"/>
        <pc:sldMkLst>
          <pc:docMk/>
          <pc:sldMk cId="1271064553" sldId="316"/>
        </pc:sldMkLst>
        <pc:spChg chg="mod">
          <ac:chgData name="Tim Eastridge" userId="ff2f5bbc63437a8b" providerId="LiveId" clId="{A9801A55-1E6F-49AD-91B6-588BC2066AE4}" dt="2023-07-14T18:19:17.669" v="305" actId="1076"/>
          <ac:spMkLst>
            <pc:docMk/>
            <pc:sldMk cId="1271064553" sldId="316"/>
            <ac:spMk id="2" creationId="{00000000-0000-0000-0000-000000000000}"/>
          </ac:spMkLst>
        </pc:spChg>
        <pc:spChg chg="del mod">
          <ac:chgData name="Tim Eastridge" userId="ff2f5bbc63437a8b" providerId="LiveId" clId="{A9801A55-1E6F-49AD-91B6-588BC2066AE4}" dt="2023-07-14T18:18:17.838" v="289" actId="478"/>
          <ac:spMkLst>
            <pc:docMk/>
            <pc:sldMk cId="1271064553" sldId="316"/>
            <ac:spMk id="3" creationId="{00000000-0000-0000-0000-000000000000}"/>
          </ac:spMkLst>
        </pc:spChg>
        <pc:spChg chg="add mod">
          <ac:chgData name="Tim Eastridge" userId="ff2f5bbc63437a8b" providerId="LiveId" clId="{A9801A55-1E6F-49AD-91B6-588BC2066AE4}" dt="2023-07-14T18:19:44.422" v="313" actId="1076"/>
          <ac:spMkLst>
            <pc:docMk/>
            <pc:sldMk cId="1271064553" sldId="316"/>
            <ac:spMk id="4" creationId="{94F89D46-CB94-A916-9F85-47EFBB2EAB90}"/>
          </ac:spMkLst>
        </pc:spChg>
        <pc:picChg chg="add mod">
          <ac:chgData name="Tim Eastridge" userId="ff2f5bbc63437a8b" providerId="LiveId" clId="{A9801A55-1E6F-49AD-91B6-588BC2066AE4}" dt="2023-07-14T18:19:48.626" v="315" actId="1076"/>
          <ac:picMkLst>
            <pc:docMk/>
            <pc:sldMk cId="1271064553" sldId="316"/>
            <ac:picMk id="5" creationId="{E38F11B5-D475-37D3-40FA-6D009E487E5F}"/>
          </ac:picMkLst>
        </pc:picChg>
        <pc:picChg chg="add del mod">
          <ac:chgData name="Tim Eastridge" userId="ff2f5bbc63437a8b" providerId="LiveId" clId="{A9801A55-1E6F-49AD-91B6-588BC2066AE4}" dt="2023-07-14T18:19:26.152" v="306" actId="478"/>
          <ac:picMkLst>
            <pc:docMk/>
            <pc:sldMk cId="1271064553" sldId="316"/>
            <ac:picMk id="4098" creationId="{110DB1FC-23ED-D87B-0313-F613F8B1559B}"/>
          </ac:picMkLst>
        </pc:picChg>
      </pc:sldChg>
      <pc:sldChg chg="addSp modSp add del mod">
        <pc:chgData name="Tim Eastridge" userId="ff2f5bbc63437a8b" providerId="LiveId" clId="{A9801A55-1E6F-49AD-91B6-588BC2066AE4}" dt="2023-07-14T18:20:43.428" v="329" actId="2696"/>
        <pc:sldMkLst>
          <pc:docMk/>
          <pc:sldMk cId="258570442" sldId="317"/>
        </pc:sldMkLst>
        <pc:spChg chg="mod">
          <ac:chgData name="Tim Eastridge" userId="ff2f5bbc63437a8b" providerId="LiveId" clId="{A9801A55-1E6F-49AD-91B6-588BC2066AE4}" dt="2023-07-14T17:56:35.173" v="62"/>
          <ac:spMkLst>
            <pc:docMk/>
            <pc:sldMk cId="258570442" sldId="317"/>
            <ac:spMk id="2" creationId="{00000000-0000-0000-0000-000000000000}"/>
          </ac:spMkLst>
        </pc:spChg>
        <pc:spChg chg="mod">
          <ac:chgData name="Tim Eastridge" userId="ff2f5bbc63437a8b" providerId="LiveId" clId="{A9801A55-1E6F-49AD-91B6-588BC2066AE4}" dt="2023-07-14T17:56:59.958" v="66"/>
          <ac:spMkLst>
            <pc:docMk/>
            <pc:sldMk cId="258570442" sldId="317"/>
            <ac:spMk id="3" creationId="{00000000-0000-0000-0000-000000000000}"/>
          </ac:spMkLst>
        </pc:spChg>
        <pc:picChg chg="add mod">
          <ac:chgData name="Tim Eastridge" userId="ff2f5bbc63437a8b" providerId="LiveId" clId="{A9801A55-1E6F-49AD-91B6-588BC2066AE4}" dt="2023-07-14T18:15:18.600" v="265" actId="1076"/>
          <ac:picMkLst>
            <pc:docMk/>
            <pc:sldMk cId="258570442" sldId="317"/>
            <ac:picMk id="5" creationId="{2B8B2556-0817-CAC1-67D8-A3D26F3EB9C1}"/>
          </ac:picMkLst>
        </pc:picChg>
      </pc:sldChg>
      <pc:sldChg chg="addSp delSp modSp add mod">
        <pc:chgData name="Tim Eastridge" userId="ff2f5bbc63437a8b" providerId="LiveId" clId="{A9801A55-1E6F-49AD-91B6-588BC2066AE4}" dt="2023-07-14T18:16:12.650" v="267" actId="1076"/>
        <pc:sldMkLst>
          <pc:docMk/>
          <pc:sldMk cId="2885468801" sldId="318"/>
        </pc:sldMkLst>
        <pc:spChg chg="mod">
          <ac:chgData name="Tim Eastridge" userId="ff2f5bbc63437a8b" providerId="LiveId" clId="{A9801A55-1E6F-49AD-91B6-588BC2066AE4}" dt="2023-07-14T17:58:05.260" v="93" actId="20577"/>
          <ac:spMkLst>
            <pc:docMk/>
            <pc:sldMk cId="2885468801" sldId="318"/>
            <ac:spMk id="2" creationId="{00000000-0000-0000-0000-000000000000}"/>
          </ac:spMkLst>
        </pc:spChg>
        <pc:spChg chg="mod">
          <ac:chgData name="Tim Eastridge" userId="ff2f5bbc63437a8b" providerId="LiveId" clId="{A9801A55-1E6F-49AD-91B6-588BC2066AE4}" dt="2023-07-14T17:58:24.272" v="99" actId="14100"/>
          <ac:spMkLst>
            <pc:docMk/>
            <pc:sldMk cId="2885468801" sldId="318"/>
            <ac:spMk id="3" creationId="{00000000-0000-0000-0000-000000000000}"/>
          </ac:spMkLst>
        </pc:spChg>
        <pc:picChg chg="add mod">
          <ac:chgData name="Tim Eastridge" userId="ff2f5bbc63437a8b" providerId="LiveId" clId="{A9801A55-1E6F-49AD-91B6-588BC2066AE4}" dt="2023-07-14T18:16:12.650" v="267" actId="1076"/>
          <ac:picMkLst>
            <pc:docMk/>
            <pc:sldMk cId="2885468801" sldId="318"/>
            <ac:picMk id="4" creationId="{01A7F663-1D2E-DFC1-27FA-145CBD1F891E}"/>
          </ac:picMkLst>
        </pc:picChg>
        <pc:picChg chg="del">
          <ac:chgData name="Tim Eastridge" userId="ff2f5bbc63437a8b" providerId="LiveId" clId="{A9801A55-1E6F-49AD-91B6-588BC2066AE4}" dt="2023-07-14T17:59:05.278" v="107" actId="478"/>
          <ac:picMkLst>
            <pc:docMk/>
            <pc:sldMk cId="2885468801" sldId="318"/>
            <ac:picMk id="5" creationId="{BD856C3D-E443-AD71-5B75-0DA2AD19A5FE}"/>
          </ac:picMkLst>
        </pc:picChg>
      </pc:sldChg>
      <pc:sldChg chg="addSp delSp modSp add mod">
        <pc:chgData name="Tim Eastridge" userId="ff2f5bbc63437a8b" providerId="LiveId" clId="{A9801A55-1E6F-49AD-91B6-588BC2066AE4}" dt="2023-07-14T18:16:59.725" v="272" actId="1076"/>
        <pc:sldMkLst>
          <pc:docMk/>
          <pc:sldMk cId="2384589580" sldId="319"/>
        </pc:sldMkLst>
        <pc:spChg chg="mod">
          <ac:chgData name="Tim Eastridge" userId="ff2f5bbc63437a8b" providerId="LiveId" clId="{A9801A55-1E6F-49AD-91B6-588BC2066AE4}" dt="2023-07-14T17:58:38.047" v="101"/>
          <ac:spMkLst>
            <pc:docMk/>
            <pc:sldMk cId="2384589580" sldId="319"/>
            <ac:spMk id="2" creationId="{00000000-0000-0000-0000-000000000000}"/>
          </ac:spMkLst>
        </pc:spChg>
        <pc:spChg chg="mod">
          <ac:chgData name="Tim Eastridge" userId="ff2f5bbc63437a8b" providerId="LiveId" clId="{A9801A55-1E6F-49AD-91B6-588BC2066AE4}" dt="2023-07-14T17:59:00.204" v="106"/>
          <ac:spMkLst>
            <pc:docMk/>
            <pc:sldMk cId="2384589580" sldId="319"/>
            <ac:spMk id="3" creationId="{00000000-0000-0000-0000-000000000000}"/>
          </ac:spMkLst>
        </pc:spChg>
        <pc:picChg chg="del">
          <ac:chgData name="Tim Eastridge" userId="ff2f5bbc63437a8b" providerId="LiveId" clId="{A9801A55-1E6F-49AD-91B6-588BC2066AE4}" dt="2023-07-14T17:59:07.206" v="108" actId="478"/>
          <ac:picMkLst>
            <pc:docMk/>
            <pc:sldMk cId="2384589580" sldId="319"/>
            <ac:picMk id="5" creationId="{BD856C3D-E443-AD71-5B75-0DA2AD19A5FE}"/>
          </ac:picMkLst>
        </pc:picChg>
        <pc:picChg chg="add mod">
          <ac:chgData name="Tim Eastridge" userId="ff2f5bbc63437a8b" providerId="LiveId" clId="{A9801A55-1E6F-49AD-91B6-588BC2066AE4}" dt="2023-07-14T18:16:59.725" v="272" actId="1076"/>
          <ac:picMkLst>
            <pc:docMk/>
            <pc:sldMk cId="2384589580" sldId="319"/>
            <ac:picMk id="5122" creationId="{5C09995C-3420-1B58-C09C-5C243524A1AF}"/>
          </ac:picMkLst>
        </pc:picChg>
      </pc:sldChg>
      <pc:sldChg chg="addSp modSp add mod">
        <pc:chgData name="Tim Eastridge" userId="ff2f5bbc63437a8b" providerId="LiveId" clId="{A9801A55-1E6F-49AD-91B6-588BC2066AE4}" dt="2023-07-14T18:38:50.187" v="539" actId="14100"/>
        <pc:sldMkLst>
          <pc:docMk/>
          <pc:sldMk cId="3637886996" sldId="320"/>
        </pc:sldMkLst>
        <pc:spChg chg="mod">
          <ac:chgData name="Tim Eastridge" userId="ff2f5bbc63437a8b" providerId="LiveId" clId="{A9801A55-1E6F-49AD-91B6-588BC2066AE4}" dt="2023-07-14T17:59:18.912" v="110"/>
          <ac:spMkLst>
            <pc:docMk/>
            <pc:sldMk cId="3637886996" sldId="320"/>
            <ac:spMk id="2" creationId="{00000000-0000-0000-0000-000000000000}"/>
          </ac:spMkLst>
        </pc:spChg>
        <pc:spChg chg="mod">
          <ac:chgData name="Tim Eastridge" userId="ff2f5bbc63437a8b" providerId="LiveId" clId="{A9801A55-1E6F-49AD-91B6-588BC2066AE4}" dt="2023-07-14T17:59:40.378" v="115"/>
          <ac:spMkLst>
            <pc:docMk/>
            <pc:sldMk cId="3637886996" sldId="320"/>
            <ac:spMk id="3" creationId="{00000000-0000-0000-0000-000000000000}"/>
          </ac:spMkLst>
        </pc:spChg>
        <pc:picChg chg="add mod">
          <ac:chgData name="Tim Eastridge" userId="ff2f5bbc63437a8b" providerId="LiveId" clId="{A9801A55-1E6F-49AD-91B6-588BC2066AE4}" dt="2023-07-14T18:21:12.062" v="334" actId="1076"/>
          <ac:picMkLst>
            <pc:docMk/>
            <pc:sldMk cId="3637886996" sldId="320"/>
            <ac:picMk id="4" creationId="{C744F909-5F84-8541-D2C1-F11473E996DC}"/>
          </ac:picMkLst>
        </pc:picChg>
        <pc:picChg chg="add mod">
          <ac:chgData name="Tim Eastridge" userId="ff2f5bbc63437a8b" providerId="LiveId" clId="{A9801A55-1E6F-49AD-91B6-588BC2066AE4}" dt="2023-07-14T18:38:50.187" v="539" actId="14100"/>
          <ac:picMkLst>
            <pc:docMk/>
            <pc:sldMk cId="3637886996" sldId="320"/>
            <ac:picMk id="6" creationId="{625E7E9A-4E0D-2406-5847-EE118D711F24}"/>
          </ac:picMkLst>
        </pc:picChg>
      </pc:sldChg>
      <pc:sldChg chg="addSp modSp add mod">
        <pc:chgData name="Tim Eastridge" userId="ff2f5bbc63437a8b" providerId="LiveId" clId="{A9801A55-1E6F-49AD-91B6-588BC2066AE4}" dt="2023-07-14T18:21:31.562" v="339" actId="1076"/>
        <pc:sldMkLst>
          <pc:docMk/>
          <pc:sldMk cId="1682298620" sldId="321"/>
        </pc:sldMkLst>
        <pc:spChg chg="mod">
          <ac:chgData name="Tim Eastridge" userId="ff2f5bbc63437a8b" providerId="LiveId" clId="{A9801A55-1E6F-49AD-91B6-588BC2066AE4}" dt="2023-07-14T17:59:51.427" v="117"/>
          <ac:spMkLst>
            <pc:docMk/>
            <pc:sldMk cId="1682298620" sldId="321"/>
            <ac:spMk id="2" creationId="{00000000-0000-0000-0000-000000000000}"/>
          </ac:spMkLst>
        </pc:spChg>
        <pc:spChg chg="mod">
          <ac:chgData name="Tim Eastridge" userId="ff2f5bbc63437a8b" providerId="LiveId" clId="{A9801A55-1E6F-49AD-91B6-588BC2066AE4}" dt="2023-07-14T18:00:34.990" v="129"/>
          <ac:spMkLst>
            <pc:docMk/>
            <pc:sldMk cId="1682298620" sldId="321"/>
            <ac:spMk id="3" creationId="{00000000-0000-0000-0000-000000000000}"/>
          </ac:spMkLst>
        </pc:spChg>
        <pc:picChg chg="add mod">
          <ac:chgData name="Tim Eastridge" userId="ff2f5bbc63437a8b" providerId="LiveId" clId="{A9801A55-1E6F-49AD-91B6-588BC2066AE4}" dt="2023-07-14T18:21:31.562" v="339" actId="1076"/>
          <ac:picMkLst>
            <pc:docMk/>
            <pc:sldMk cId="1682298620" sldId="321"/>
            <ac:picMk id="4" creationId="{EDF5B688-BD68-3C55-980C-592858F02FED}"/>
          </ac:picMkLst>
        </pc:picChg>
      </pc:sldChg>
      <pc:sldChg chg="addSp delSp modSp add mod">
        <pc:chgData name="Tim Eastridge" userId="ff2f5bbc63437a8b" providerId="LiveId" clId="{A9801A55-1E6F-49AD-91B6-588BC2066AE4}" dt="2023-07-14T18:22:55.378" v="351" actId="1076"/>
        <pc:sldMkLst>
          <pc:docMk/>
          <pc:sldMk cId="2433953105" sldId="322"/>
        </pc:sldMkLst>
        <pc:spChg chg="mod">
          <ac:chgData name="Tim Eastridge" userId="ff2f5bbc63437a8b" providerId="LiveId" clId="{A9801A55-1E6F-49AD-91B6-588BC2066AE4}" dt="2023-07-14T18:00:44.034" v="130"/>
          <ac:spMkLst>
            <pc:docMk/>
            <pc:sldMk cId="2433953105" sldId="322"/>
            <ac:spMk id="2" creationId="{00000000-0000-0000-0000-000000000000}"/>
          </ac:spMkLst>
        </pc:spChg>
        <pc:spChg chg="mod">
          <ac:chgData name="Tim Eastridge" userId="ff2f5bbc63437a8b" providerId="LiveId" clId="{A9801A55-1E6F-49AD-91B6-588BC2066AE4}" dt="2023-07-14T18:01:04.615" v="135"/>
          <ac:spMkLst>
            <pc:docMk/>
            <pc:sldMk cId="2433953105" sldId="322"/>
            <ac:spMk id="3" creationId="{00000000-0000-0000-0000-000000000000}"/>
          </ac:spMkLst>
        </pc:spChg>
        <pc:picChg chg="add mod">
          <ac:chgData name="Tim Eastridge" userId="ff2f5bbc63437a8b" providerId="LiveId" clId="{A9801A55-1E6F-49AD-91B6-588BC2066AE4}" dt="2023-07-14T18:22:47.840" v="347" actId="14100"/>
          <ac:picMkLst>
            <pc:docMk/>
            <pc:sldMk cId="2433953105" sldId="322"/>
            <ac:picMk id="7170" creationId="{85A6858F-5C83-DEE6-C0C8-9EC290F23242}"/>
          </ac:picMkLst>
        </pc:picChg>
        <pc:picChg chg="add del mod">
          <ac:chgData name="Tim Eastridge" userId="ff2f5bbc63437a8b" providerId="LiveId" clId="{A9801A55-1E6F-49AD-91B6-588BC2066AE4}" dt="2023-07-14T18:22:48.544" v="348"/>
          <ac:picMkLst>
            <pc:docMk/>
            <pc:sldMk cId="2433953105" sldId="322"/>
            <ac:picMk id="7172" creationId="{BD662C77-2015-C4DE-0E32-92A7EDFA6165}"/>
          </ac:picMkLst>
        </pc:picChg>
        <pc:picChg chg="add mod">
          <ac:chgData name="Tim Eastridge" userId="ff2f5bbc63437a8b" providerId="LiveId" clId="{A9801A55-1E6F-49AD-91B6-588BC2066AE4}" dt="2023-07-14T18:22:55.378" v="351" actId="1076"/>
          <ac:picMkLst>
            <pc:docMk/>
            <pc:sldMk cId="2433953105" sldId="322"/>
            <ac:picMk id="7174" creationId="{6E9408B2-F0D0-7D5E-574D-16EAE7AC46ED}"/>
          </ac:picMkLst>
        </pc:picChg>
      </pc:sldChg>
      <pc:sldChg chg="addSp delSp modSp add del mod modClrScheme chgLayout">
        <pc:chgData name="Tim Eastridge" userId="ff2f5bbc63437a8b" providerId="LiveId" clId="{A9801A55-1E6F-49AD-91B6-588BC2066AE4}" dt="2023-07-14T18:26:05.971" v="394" actId="2696"/>
        <pc:sldMkLst>
          <pc:docMk/>
          <pc:sldMk cId="672972098" sldId="323"/>
        </pc:sldMkLst>
        <pc:spChg chg="mod">
          <ac:chgData name="Tim Eastridge" userId="ff2f5bbc63437a8b" providerId="LiveId" clId="{A9801A55-1E6F-49AD-91B6-588BC2066AE4}" dt="2023-07-14T18:24:32.189" v="373" actId="1076"/>
          <ac:spMkLst>
            <pc:docMk/>
            <pc:sldMk cId="672972098" sldId="323"/>
            <ac:spMk id="2" creationId="{00000000-0000-0000-0000-000000000000}"/>
          </ac:spMkLst>
        </pc:spChg>
        <pc:spChg chg="del mod">
          <ac:chgData name="Tim Eastridge" userId="ff2f5bbc63437a8b" providerId="LiveId" clId="{A9801A55-1E6F-49AD-91B6-588BC2066AE4}" dt="2023-07-14T18:23:44.360" v="360" actId="478"/>
          <ac:spMkLst>
            <pc:docMk/>
            <pc:sldMk cId="672972098" sldId="323"/>
            <ac:spMk id="3" creationId="{00000000-0000-0000-0000-000000000000}"/>
          </ac:spMkLst>
        </pc:spChg>
        <pc:picChg chg="add del mod">
          <ac:chgData name="Tim Eastridge" userId="ff2f5bbc63437a8b" providerId="LiveId" clId="{A9801A55-1E6F-49AD-91B6-588BC2066AE4}" dt="2023-07-14T18:24:01.753" v="366" actId="478"/>
          <ac:picMkLst>
            <pc:docMk/>
            <pc:sldMk cId="672972098" sldId="323"/>
            <ac:picMk id="9218" creationId="{D575AE31-52B0-F58C-8916-5CB94B9342BB}"/>
          </ac:picMkLst>
        </pc:picChg>
        <pc:picChg chg="add del">
          <ac:chgData name="Tim Eastridge" userId="ff2f5bbc63437a8b" providerId="LiveId" clId="{A9801A55-1E6F-49AD-91B6-588BC2066AE4}" dt="2023-07-14T18:24:16.011" v="368" actId="478"/>
          <ac:picMkLst>
            <pc:docMk/>
            <pc:sldMk cId="672972098" sldId="323"/>
            <ac:picMk id="9220" creationId="{C389EDE0-045C-651C-3533-C8A39A7EE3E0}"/>
          </ac:picMkLst>
        </pc:picChg>
        <pc:picChg chg="add mod">
          <ac:chgData name="Tim Eastridge" userId="ff2f5bbc63437a8b" providerId="LiveId" clId="{A9801A55-1E6F-49AD-91B6-588BC2066AE4}" dt="2023-07-14T18:24:19.873" v="370" actId="1076"/>
          <ac:picMkLst>
            <pc:docMk/>
            <pc:sldMk cId="672972098" sldId="323"/>
            <ac:picMk id="9222" creationId="{1DD2554A-E047-83E2-5507-331CD2BA9212}"/>
          </ac:picMkLst>
        </pc:picChg>
      </pc:sldChg>
      <pc:sldChg chg="modSp add mod">
        <pc:chgData name="Tim Eastridge" userId="ff2f5bbc63437a8b" providerId="LiveId" clId="{A9801A55-1E6F-49AD-91B6-588BC2066AE4}" dt="2023-07-14T18:19:11.754" v="304" actId="14100"/>
        <pc:sldMkLst>
          <pc:docMk/>
          <pc:sldMk cId="493625552" sldId="324"/>
        </pc:sldMkLst>
        <pc:spChg chg="mod">
          <ac:chgData name="Tim Eastridge" userId="ff2f5bbc63437a8b" providerId="LiveId" clId="{A9801A55-1E6F-49AD-91B6-588BC2066AE4}" dt="2023-07-14T18:19:11.754" v="304" actId="14100"/>
          <ac:spMkLst>
            <pc:docMk/>
            <pc:sldMk cId="493625552" sldId="324"/>
            <ac:spMk id="2" creationId="{00000000-0000-0000-0000-000000000000}"/>
          </ac:spMkLst>
        </pc:spChg>
      </pc:sldChg>
      <pc:sldChg chg="addSp delSp modSp add mod">
        <pc:chgData name="Tim Eastridge" userId="ff2f5bbc63437a8b" providerId="LiveId" clId="{A9801A55-1E6F-49AD-91B6-588BC2066AE4}" dt="2023-07-14T18:20:40.326" v="328"/>
        <pc:sldMkLst>
          <pc:docMk/>
          <pc:sldMk cId="2792466648" sldId="325"/>
        </pc:sldMkLst>
        <pc:spChg chg="mod">
          <ac:chgData name="Tim Eastridge" userId="ff2f5bbc63437a8b" providerId="LiveId" clId="{A9801A55-1E6F-49AD-91B6-588BC2066AE4}" dt="2023-07-14T18:20:40.326" v="328"/>
          <ac:spMkLst>
            <pc:docMk/>
            <pc:sldMk cId="2792466648" sldId="325"/>
            <ac:spMk id="2" creationId="{00000000-0000-0000-0000-000000000000}"/>
          </ac:spMkLst>
        </pc:spChg>
        <pc:spChg chg="mod">
          <ac:chgData name="Tim Eastridge" userId="ff2f5bbc63437a8b" providerId="LiveId" clId="{A9801A55-1E6F-49AD-91B6-588BC2066AE4}" dt="2023-07-14T18:20:21.474" v="325" actId="33524"/>
          <ac:spMkLst>
            <pc:docMk/>
            <pc:sldMk cId="2792466648" sldId="325"/>
            <ac:spMk id="4" creationId="{94F89D46-CB94-A916-9F85-47EFBB2EAB90}"/>
          </ac:spMkLst>
        </pc:spChg>
        <pc:picChg chg="add mod">
          <ac:chgData name="Tim Eastridge" userId="ff2f5bbc63437a8b" providerId="LiveId" clId="{A9801A55-1E6F-49AD-91B6-588BC2066AE4}" dt="2023-07-14T18:20:05.530" v="320" actId="1076"/>
          <ac:picMkLst>
            <pc:docMk/>
            <pc:sldMk cId="2792466648" sldId="325"/>
            <ac:picMk id="3" creationId="{0B3BBE6B-7D93-ED43-AA0B-BBD03C4355E8}"/>
          </ac:picMkLst>
        </pc:picChg>
        <pc:picChg chg="del">
          <ac:chgData name="Tim Eastridge" userId="ff2f5bbc63437a8b" providerId="LiveId" clId="{A9801A55-1E6F-49AD-91B6-588BC2066AE4}" dt="2023-07-14T18:20:00.030" v="317" actId="478"/>
          <ac:picMkLst>
            <pc:docMk/>
            <pc:sldMk cId="2792466648" sldId="325"/>
            <ac:picMk id="4098" creationId="{110DB1FC-23ED-D87B-0313-F613F8B1559B}"/>
          </ac:picMkLst>
        </pc:picChg>
      </pc:sldChg>
      <pc:sldChg chg="addSp delSp modSp add mod">
        <pc:chgData name="Tim Eastridge" userId="ff2f5bbc63437a8b" providerId="LiveId" clId="{A9801A55-1E6F-49AD-91B6-588BC2066AE4}" dt="2023-07-14T18:43:47.803" v="630" actId="20577"/>
        <pc:sldMkLst>
          <pc:docMk/>
          <pc:sldMk cId="3001368252" sldId="326"/>
        </pc:sldMkLst>
        <pc:spChg chg="mod">
          <ac:chgData name="Tim Eastridge" userId="ff2f5bbc63437a8b" providerId="LiveId" clId="{A9801A55-1E6F-49AD-91B6-588BC2066AE4}" dt="2023-07-14T18:36:25.268" v="462" actId="20577"/>
          <ac:spMkLst>
            <pc:docMk/>
            <pc:sldMk cId="3001368252" sldId="326"/>
            <ac:spMk id="2" creationId="{00000000-0000-0000-0000-000000000000}"/>
          </ac:spMkLst>
        </pc:spChg>
        <pc:spChg chg="del">
          <ac:chgData name="Tim Eastridge" userId="ff2f5bbc63437a8b" providerId="LiveId" clId="{A9801A55-1E6F-49AD-91B6-588BC2066AE4}" dt="2023-07-14T18:29:13.660" v="421" actId="478"/>
          <ac:spMkLst>
            <pc:docMk/>
            <pc:sldMk cId="3001368252" sldId="326"/>
            <ac:spMk id="3" creationId="{00000000-0000-0000-0000-000000000000}"/>
          </ac:spMkLst>
        </pc:spChg>
        <pc:spChg chg="add del mod">
          <ac:chgData name="Tim Eastridge" userId="ff2f5bbc63437a8b" providerId="LiveId" clId="{A9801A55-1E6F-49AD-91B6-588BC2066AE4}" dt="2023-07-14T18:29:17.427" v="422" actId="478"/>
          <ac:spMkLst>
            <pc:docMk/>
            <pc:sldMk cId="3001368252" sldId="326"/>
            <ac:spMk id="6" creationId="{CBD64A3A-AC51-2089-1539-13074AAC67FA}"/>
          </ac:spMkLst>
        </pc:spChg>
        <pc:spChg chg="add del mod">
          <ac:chgData name="Tim Eastridge" userId="ff2f5bbc63437a8b" providerId="LiveId" clId="{A9801A55-1E6F-49AD-91B6-588BC2066AE4}" dt="2023-07-14T18:37:03.984" v="520" actId="478"/>
          <ac:spMkLst>
            <pc:docMk/>
            <pc:sldMk cId="3001368252" sldId="326"/>
            <ac:spMk id="8" creationId="{C3215C08-4079-77C6-5A4C-9FF1FD359079}"/>
          </ac:spMkLst>
        </pc:spChg>
        <pc:spChg chg="add del mod">
          <ac:chgData name="Tim Eastridge" userId="ff2f5bbc63437a8b" providerId="LiveId" clId="{A9801A55-1E6F-49AD-91B6-588BC2066AE4}" dt="2023-07-14T18:37:07.398" v="521" actId="478"/>
          <ac:spMkLst>
            <pc:docMk/>
            <pc:sldMk cId="3001368252" sldId="326"/>
            <ac:spMk id="10" creationId="{8BFDDEAF-5FC7-C08C-4E33-DB0EA90C7289}"/>
          </ac:spMkLst>
        </pc:spChg>
        <pc:graphicFrameChg chg="del">
          <ac:chgData name="Tim Eastridge" userId="ff2f5bbc63437a8b" providerId="LiveId" clId="{A9801A55-1E6F-49AD-91B6-588BC2066AE4}" dt="2023-07-14T18:29:22.618" v="423" actId="478"/>
          <ac:graphicFrameMkLst>
            <pc:docMk/>
            <pc:sldMk cId="3001368252" sldId="326"/>
            <ac:graphicFrameMk id="4" creationId="{6286F184-E740-2664-9BC6-71BC128D8350}"/>
          </ac:graphicFrameMkLst>
        </pc:graphicFrameChg>
        <pc:graphicFrameChg chg="add mod modGraphic">
          <ac:chgData name="Tim Eastridge" userId="ff2f5bbc63437a8b" providerId="LiveId" clId="{A9801A55-1E6F-49AD-91B6-588BC2066AE4}" dt="2023-07-14T18:43:47.803" v="630" actId="20577"/>
          <ac:graphicFrameMkLst>
            <pc:docMk/>
            <pc:sldMk cId="3001368252" sldId="326"/>
            <ac:graphicFrameMk id="7" creationId="{6F595EC1-DC86-26AF-1314-F47697436B0C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1A6E3-E5EA-4F71-A723-C1F23971A38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11AAE-9003-478A-B200-707FE6B60148}">
      <dgm:prSet phldrT="[Text]"/>
      <dgm:spPr/>
      <dgm:t>
        <a:bodyPr/>
        <a:lstStyle/>
        <a:p>
          <a:r>
            <a:rPr lang="en-US" dirty="0"/>
            <a:t>Tim (</a:t>
          </a:r>
          <a:r>
            <a:rPr lang="en-US" b="1" dirty="0"/>
            <a:t>Founder</a:t>
          </a:r>
          <a:r>
            <a:rPr lang="en-US" dirty="0"/>
            <a:t> and CEO with 60% Equity)</a:t>
          </a:r>
        </a:p>
      </dgm:t>
    </dgm:pt>
    <dgm:pt modelId="{2103E7E0-D222-4904-AA96-DF4FF584BB8E}" type="parTrans" cxnId="{1572D42C-BA4D-4025-8DBF-2F04902B6DEB}">
      <dgm:prSet/>
      <dgm:spPr/>
      <dgm:t>
        <a:bodyPr/>
        <a:lstStyle/>
        <a:p>
          <a:endParaRPr lang="en-US"/>
        </a:p>
      </dgm:t>
    </dgm:pt>
    <dgm:pt modelId="{6FBC6CA4-1DAA-46F8-AAA9-FE35D14BE48A}" type="sibTrans" cxnId="{1572D42C-BA4D-4025-8DBF-2F04902B6DEB}">
      <dgm:prSet/>
      <dgm:spPr/>
      <dgm:t>
        <a:bodyPr/>
        <a:lstStyle/>
        <a:p>
          <a:endParaRPr lang="en-US"/>
        </a:p>
      </dgm:t>
    </dgm:pt>
    <dgm:pt modelId="{B19406BB-AD93-4BB3-9DCC-E2AEFF9959BE}">
      <dgm:prSet phldrT="[Text]"/>
      <dgm:spPr/>
      <dgm:t>
        <a:bodyPr/>
        <a:lstStyle/>
        <a:p>
          <a:r>
            <a:rPr lang="en-US" b="1" dirty="0"/>
            <a:t>CTO</a:t>
          </a:r>
          <a:r>
            <a:rPr lang="en-US" dirty="0"/>
            <a:t> (Contractor with 5-15% Equity)</a:t>
          </a:r>
        </a:p>
      </dgm:t>
    </dgm:pt>
    <dgm:pt modelId="{64DD1FD3-99B9-4592-A2BB-3FF6D1CB3013}" type="parTrans" cxnId="{46468C50-E07B-4E8E-A881-670C2909BAC3}">
      <dgm:prSet/>
      <dgm:spPr/>
      <dgm:t>
        <a:bodyPr/>
        <a:lstStyle/>
        <a:p>
          <a:endParaRPr lang="en-US"/>
        </a:p>
      </dgm:t>
    </dgm:pt>
    <dgm:pt modelId="{2E01AE0B-FEBA-436B-89D7-8C76D4333D1C}" type="sibTrans" cxnId="{46468C50-E07B-4E8E-A881-670C2909BAC3}">
      <dgm:prSet/>
      <dgm:spPr/>
      <dgm:t>
        <a:bodyPr/>
        <a:lstStyle/>
        <a:p>
          <a:endParaRPr lang="en-US"/>
        </a:p>
      </dgm:t>
    </dgm:pt>
    <dgm:pt modelId="{07D60EC7-F4DD-4C48-8E72-F18780727087}">
      <dgm:prSet phldrT="[Text]"/>
      <dgm:spPr/>
      <dgm:t>
        <a:bodyPr/>
        <a:lstStyle/>
        <a:p>
          <a:r>
            <a:rPr lang="en-US" dirty="0"/>
            <a:t>Back-end </a:t>
          </a:r>
          <a:r>
            <a:rPr lang="en-US" b="1" dirty="0"/>
            <a:t>Developer</a:t>
          </a:r>
          <a:r>
            <a:rPr lang="en-US" dirty="0"/>
            <a:t> (Contractor with 1-2% Equity)</a:t>
          </a:r>
        </a:p>
      </dgm:t>
    </dgm:pt>
    <dgm:pt modelId="{FFC6D76F-19FE-4DB7-A622-44308C2DB080}" type="parTrans" cxnId="{6568B908-119D-4C91-845D-B4AEC29EDAA6}">
      <dgm:prSet/>
      <dgm:spPr/>
      <dgm:t>
        <a:bodyPr/>
        <a:lstStyle/>
        <a:p>
          <a:endParaRPr lang="en-US"/>
        </a:p>
      </dgm:t>
    </dgm:pt>
    <dgm:pt modelId="{3ACF6848-06B2-47FA-AB38-F8D28A2BB9FF}" type="sibTrans" cxnId="{6568B908-119D-4C91-845D-B4AEC29EDAA6}">
      <dgm:prSet/>
      <dgm:spPr/>
      <dgm:t>
        <a:bodyPr/>
        <a:lstStyle/>
        <a:p>
          <a:endParaRPr lang="en-US"/>
        </a:p>
      </dgm:t>
    </dgm:pt>
    <dgm:pt modelId="{F92D8FE5-5CE7-412C-8032-C203BD9D0D6D}">
      <dgm:prSet phldrT="[Text]"/>
      <dgm:spPr/>
      <dgm:t>
        <a:bodyPr/>
        <a:lstStyle/>
        <a:p>
          <a:r>
            <a:rPr lang="en-US" dirty="0"/>
            <a:t>Front-end </a:t>
          </a:r>
          <a:r>
            <a:rPr lang="en-US" b="1" dirty="0"/>
            <a:t>Developer</a:t>
          </a:r>
          <a:r>
            <a:rPr lang="en-US" dirty="0"/>
            <a:t> (Contractor with 1-2% Equity)</a:t>
          </a:r>
        </a:p>
      </dgm:t>
    </dgm:pt>
    <dgm:pt modelId="{51D09467-1C1E-4752-AD41-9506C1974F3F}" type="parTrans" cxnId="{249F01C3-C374-40FB-A15D-96F07B828E6D}">
      <dgm:prSet/>
      <dgm:spPr/>
      <dgm:t>
        <a:bodyPr/>
        <a:lstStyle/>
        <a:p>
          <a:endParaRPr lang="en-US"/>
        </a:p>
      </dgm:t>
    </dgm:pt>
    <dgm:pt modelId="{4398D13D-5700-473E-9CAC-B0B2D3DC0284}" type="sibTrans" cxnId="{249F01C3-C374-40FB-A15D-96F07B828E6D}">
      <dgm:prSet/>
      <dgm:spPr/>
      <dgm:t>
        <a:bodyPr/>
        <a:lstStyle/>
        <a:p>
          <a:endParaRPr lang="en-US"/>
        </a:p>
      </dgm:t>
    </dgm:pt>
    <dgm:pt modelId="{A10C32FC-B9F2-4D63-AA15-6006804C506F}">
      <dgm:prSet phldrT="[Text]"/>
      <dgm:spPr/>
      <dgm:t>
        <a:bodyPr/>
        <a:lstStyle/>
        <a:p>
          <a:r>
            <a:rPr lang="en-US" b="1" dirty="0"/>
            <a:t>Investor</a:t>
          </a:r>
          <a:r>
            <a:rPr lang="en-US" dirty="0"/>
            <a:t> &amp; Co-Founder (10-25% Equity based on Investment)</a:t>
          </a:r>
        </a:p>
      </dgm:t>
    </dgm:pt>
    <dgm:pt modelId="{47D70172-75BC-4CAA-8F8F-A6AB19D2462B}" type="parTrans" cxnId="{17D4BA89-F672-4F51-9650-04BAFD664C1E}">
      <dgm:prSet/>
      <dgm:spPr/>
      <dgm:t>
        <a:bodyPr/>
        <a:lstStyle/>
        <a:p>
          <a:endParaRPr lang="en-US"/>
        </a:p>
      </dgm:t>
    </dgm:pt>
    <dgm:pt modelId="{0F550FD0-C066-496A-B3D0-4437419C7F7D}" type="sibTrans" cxnId="{17D4BA89-F672-4F51-9650-04BAFD664C1E}">
      <dgm:prSet/>
      <dgm:spPr/>
      <dgm:t>
        <a:bodyPr/>
        <a:lstStyle/>
        <a:p>
          <a:endParaRPr lang="en-US"/>
        </a:p>
      </dgm:t>
    </dgm:pt>
    <dgm:pt modelId="{7A9A5A65-8B96-4D71-980A-7EBC29561263}">
      <dgm:prSet/>
      <dgm:spPr/>
      <dgm:t>
        <a:bodyPr/>
        <a:lstStyle/>
        <a:p>
          <a:r>
            <a:rPr lang="en-US" dirty="0"/>
            <a:t>Technical </a:t>
          </a:r>
          <a:r>
            <a:rPr lang="en-US" b="1" dirty="0"/>
            <a:t>Project Manager </a:t>
          </a:r>
          <a:r>
            <a:rPr lang="en-US" dirty="0"/>
            <a:t>(Part-Time Consultant 0% equity ~$75/hour)</a:t>
          </a:r>
        </a:p>
      </dgm:t>
    </dgm:pt>
    <dgm:pt modelId="{09D8971C-16A9-4229-8F8B-179F0EEBE79D}" type="parTrans" cxnId="{371F3E76-DB39-40AF-A4A0-DF2DEE7A206B}">
      <dgm:prSet/>
      <dgm:spPr/>
      <dgm:t>
        <a:bodyPr/>
        <a:lstStyle/>
        <a:p>
          <a:endParaRPr lang="en-US"/>
        </a:p>
      </dgm:t>
    </dgm:pt>
    <dgm:pt modelId="{51FF8F31-DB3B-464D-810C-12DA9A8FEF77}" type="sibTrans" cxnId="{371F3E76-DB39-40AF-A4A0-DF2DEE7A206B}">
      <dgm:prSet/>
      <dgm:spPr/>
      <dgm:t>
        <a:bodyPr/>
        <a:lstStyle/>
        <a:p>
          <a:endParaRPr lang="en-US"/>
        </a:p>
      </dgm:t>
    </dgm:pt>
    <dgm:pt modelId="{4D7B270C-7F78-4656-9DD5-4E3DB62D470B}" type="pres">
      <dgm:prSet presAssocID="{DBD1A6E3-E5EA-4F71-A723-C1F23971A3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9291A5-E3EE-437C-B372-D2ACA9831D18}" type="pres">
      <dgm:prSet presAssocID="{E4111AAE-9003-478A-B200-707FE6B60148}" presName="hierRoot1" presStyleCnt="0"/>
      <dgm:spPr/>
    </dgm:pt>
    <dgm:pt modelId="{801E224B-2411-4C8F-9BA8-70D7D153EDDF}" type="pres">
      <dgm:prSet presAssocID="{E4111AAE-9003-478A-B200-707FE6B60148}" presName="composite" presStyleCnt="0"/>
      <dgm:spPr/>
    </dgm:pt>
    <dgm:pt modelId="{24C43916-A0D1-470D-942F-756D39CDB22D}" type="pres">
      <dgm:prSet presAssocID="{E4111AAE-9003-478A-B200-707FE6B60148}" presName="image" presStyleLbl="node0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7F2C7D75-A5F2-4FC6-99F7-60D6978BB27E}" type="pres">
      <dgm:prSet presAssocID="{E4111AAE-9003-478A-B200-707FE6B60148}" presName="text" presStyleLbl="revTx" presStyleIdx="0" presStyleCnt="6">
        <dgm:presLayoutVars>
          <dgm:chPref val="3"/>
        </dgm:presLayoutVars>
      </dgm:prSet>
      <dgm:spPr/>
    </dgm:pt>
    <dgm:pt modelId="{51D925CC-1EFC-42EC-A38C-103179E62FF4}" type="pres">
      <dgm:prSet presAssocID="{E4111AAE-9003-478A-B200-707FE6B60148}" presName="hierChild2" presStyleCnt="0"/>
      <dgm:spPr/>
    </dgm:pt>
    <dgm:pt modelId="{98992C39-270E-4C8C-9EA4-9E65B9E19046}" type="pres">
      <dgm:prSet presAssocID="{64DD1FD3-99B9-4592-A2BB-3FF6D1CB3013}" presName="Name10" presStyleLbl="parChTrans1D2" presStyleIdx="0" presStyleCnt="2"/>
      <dgm:spPr/>
    </dgm:pt>
    <dgm:pt modelId="{0B2BDA53-7E1A-4074-9334-84C9467A9D41}" type="pres">
      <dgm:prSet presAssocID="{B19406BB-AD93-4BB3-9DCC-E2AEFF9959BE}" presName="hierRoot2" presStyleCnt="0"/>
      <dgm:spPr/>
    </dgm:pt>
    <dgm:pt modelId="{579DA56E-A4BE-481E-84EF-FE1ECEFA60A9}" type="pres">
      <dgm:prSet presAssocID="{B19406BB-AD93-4BB3-9DCC-E2AEFF9959BE}" presName="composite2" presStyleCnt="0"/>
      <dgm:spPr/>
    </dgm:pt>
    <dgm:pt modelId="{CCBBD9BA-FECF-4559-B3A2-0D77B96FDD83}" type="pres">
      <dgm:prSet presAssocID="{B19406BB-AD93-4BB3-9DCC-E2AEFF9959BE}" presName="image2" presStyleLbl="node2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 with solid fill"/>
        </a:ext>
      </dgm:extLst>
    </dgm:pt>
    <dgm:pt modelId="{71599DE4-D6B0-4BC9-92B7-9E1B456ED386}" type="pres">
      <dgm:prSet presAssocID="{B19406BB-AD93-4BB3-9DCC-E2AEFF9959BE}" presName="text2" presStyleLbl="revTx" presStyleIdx="1" presStyleCnt="6">
        <dgm:presLayoutVars>
          <dgm:chPref val="3"/>
        </dgm:presLayoutVars>
      </dgm:prSet>
      <dgm:spPr/>
    </dgm:pt>
    <dgm:pt modelId="{26311AA1-44B6-4F28-922F-67EB0EF4A345}" type="pres">
      <dgm:prSet presAssocID="{B19406BB-AD93-4BB3-9DCC-E2AEFF9959BE}" presName="hierChild3" presStyleCnt="0"/>
      <dgm:spPr/>
    </dgm:pt>
    <dgm:pt modelId="{810E9FA6-E18C-4BC0-A413-439BBC3BE789}" type="pres">
      <dgm:prSet presAssocID="{FFC6D76F-19FE-4DB7-A622-44308C2DB080}" presName="Name17" presStyleLbl="parChTrans1D3" presStyleIdx="0" presStyleCnt="3"/>
      <dgm:spPr/>
    </dgm:pt>
    <dgm:pt modelId="{CAFB691E-DA3F-4414-BD69-3BC1616166F2}" type="pres">
      <dgm:prSet presAssocID="{07D60EC7-F4DD-4C48-8E72-F18780727087}" presName="hierRoot3" presStyleCnt="0"/>
      <dgm:spPr/>
    </dgm:pt>
    <dgm:pt modelId="{FADBEC4D-69E8-42CB-9A09-E25B277D9A09}" type="pres">
      <dgm:prSet presAssocID="{07D60EC7-F4DD-4C48-8E72-F18780727087}" presName="composite3" presStyleCnt="0"/>
      <dgm:spPr/>
    </dgm:pt>
    <dgm:pt modelId="{16308BF3-DD81-4700-9F6A-D8CAA9A7858C}" type="pres">
      <dgm:prSet presAssocID="{07D60EC7-F4DD-4C48-8E72-F18780727087}" presName="image3" presStyleLbl="node3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6CBF02D2-F194-4EC0-81EE-541D7F6CC413}" type="pres">
      <dgm:prSet presAssocID="{07D60EC7-F4DD-4C48-8E72-F18780727087}" presName="text3" presStyleLbl="revTx" presStyleIdx="2" presStyleCnt="6">
        <dgm:presLayoutVars>
          <dgm:chPref val="3"/>
        </dgm:presLayoutVars>
      </dgm:prSet>
      <dgm:spPr/>
    </dgm:pt>
    <dgm:pt modelId="{F01DA7D2-EAEC-4816-992A-453A4ABEFB4E}" type="pres">
      <dgm:prSet presAssocID="{07D60EC7-F4DD-4C48-8E72-F18780727087}" presName="hierChild4" presStyleCnt="0"/>
      <dgm:spPr/>
    </dgm:pt>
    <dgm:pt modelId="{8172D2F1-1DA1-4F1B-A41A-31683F9A94EA}" type="pres">
      <dgm:prSet presAssocID="{09D8971C-16A9-4229-8F8B-179F0EEBE79D}" presName="Name17" presStyleLbl="parChTrans1D3" presStyleIdx="1" presStyleCnt="3"/>
      <dgm:spPr/>
    </dgm:pt>
    <dgm:pt modelId="{7374B434-B2D1-405D-A229-3C3A56DB6015}" type="pres">
      <dgm:prSet presAssocID="{7A9A5A65-8B96-4D71-980A-7EBC29561263}" presName="hierRoot3" presStyleCnt="0"/>
      <dgm:spPr/>
    </dgm:pt>
    <dgm:pt modelId="{2000336D-9B0B-4E03-B8DE-45A492ADE5EA}" type="pres">
      <dgm:prSet presAssocID="{7A9A5A65-8B96-4D71-980A-7EBC29561263}" presName="composite3" presStyleCnt="0"/>
      <dgm:spPr/>
    </dgm:pt>
    <dgm:pt modelId="{8CC240DC-044B-4B90-B882-F90773108AF3}" type="pres">
      <dgm:prSet presAssocID="{7A9A5A65-8B96-4D71-980A-7EBC29561263}" presName="image3" presStyleLbl="node3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D2A3D64E-14E1-4F76-99B0-D18C50D1B507}" type="pres">
      <dgm:prSet presAssocID="{7A9A5A65-8B96-4D71-980A-7EBC29561263}" presName="text3" presStyleLbl="revTx" presStyleIdx="3" presStyleCnt="6">
        <dgm:presLayoutVars>
          <dgm:chPref val="3"/>
        </dgm:presLayoutVars>
      </dgm:prSet>
      <dgm:spPr/>
    </dgm:pt>
    <dgm:pt modelId="{DCF207CA-6D24-4EC4-93D0-2F5BC86991B1}" type="pres">
      <dgm:prSet presAssocID="{7A9A5A65-8B96-4D71-980A-7EBC29561263}" presName="hierChild4" presStyleCnt="0"/>
      <dgm:spPr/>
    </dgm:pt>
    <dgm:pt modelId="{BC455046-4787-4A58-A4AE-6332E920EE14}" type="pres">
      <dgm:prSet presAssocID="{51D09467-1C1E-4752-AD41-9506C1974F3F}" presName="Name17" presStyleLbl="parChTrans1D3" presStyleIdx="2" presStyleCnt="3"/>
      <dgm:spPr/>
    </dgm:pt>
    <dgm:pt modelId="{29A4882F-77D0-4912-BDF5-E478FF217FB3}" type="pres">
      <dgm:prSet presAssocID="{F92D8FE5-5CE7-412C-8032-C203BD9D0D6D}" presName="hierRoot3" presStyleCnt="0"/>
      <dgm:spPr/>
    </dgm:pt>
    <dgm:pt modelId="{15A20290-3433-4D98-B513-109F2E256C57}" type="pres">
      <dgm:prSet presAssocID="{F92D8FE5-5CE7-412C-8032-C203BD9D0D6D}" presName="composite3" presStyleCnt="0"/>
      <dgm:spPr/>
    </dgm:pt>
    <dgm:pt modelId="{F523AB4F-5472-4535-80C2-B86E6C1C08A5}" type="pres">
      <dgm:prSet presAssocID="{F92D8FE5-5CE7-412C-8032-C203BD9D0D6D}" presName="image3" presStyleLbl="node3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7C5E3282-66C4-4105-870E-BD6B21103BEF}" type="pres">
      <dgm:prSet presAssocID="{F92D8FE5-5CE7-412C-8032-C203BD9D0D6D}" presName="text3" presStyleLbl="revTx" presStyleIdx="4" presStyleCnt="6">
        <dgm:presLayoutVars>
          <dgm:chPref val="3"/>
        </dgm:presLayoutVars>
      </dgm:prSet>
      <dgm:spPr/>
    </dgm:pt>
    <dgm:pt modelId="{36D16F9F-BCE0-410E-945A-96B3CE95A12F}" type="pres">
      <dgm:prSet presAssocID="{F92D8FE5-5CE7-412C-8032-C203BD9D0D6D}" presName="hierChild4" presStyleCnt="0"/>
      <dgm:spPr/>
    </dgm:pt>
    <dgm:pt modelId="{7170569A-1826-4369-A58A-5D7D6401A127}" type="pres">
      <dgm:prSet presAssocID="{47D70172-75BC-4CAA-8F8F-A6AB19D2462B}" presName="Name10" presStyleLbl="parChTrans1D2" presStyleIdx="1" presStyleCnt="2"/>
      <dgm:spPr/>
    </dgm:pt>
    <dgm:pt modelId="{8CADD945-9988-4777-92BA-A75AB3C85BA4}" type="pres">
      <dgm:prSet presAssocID="{A10C32FC-B9F2-4D63-AA15-6006804C506F}" presName="hierRoot2" presStyleCnt="0"/>
      <dgm:spPr/>
    </dgm:pt>
    <dgm:pt modelId="{6669C102-A9CD-4123-8C66-A4159DE6FE15}" type="pres">
      <dgm:prSet presAssocID="{A10C32FC-B9F2-4D63-AA15-6006804C506F}" presName="composite2" presStyleCnt="0"/>
      <dgm:spPr/>
    </dgm:pt>
    <dgm:pt modelId="{7268258A-E9B4-444C-BD50-C0F6BC734835}" type="pres">
      <dgm:prSet presAssocID="{A10C32FC-B9F2-4D63-AA15-6006804C506F}" presName="image2" presStyleLbl="node2" presStyleIdx="1" presStyleCnt="2" custLinFactNeighborX="80368" custLinFactNeighborY="2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E7435D66-1AA2-405F-92D0-AA5672F65CFB}" type="pres">
      <dgm:prSet presAssocID="{A10C32FC-B9F2-4D63-AA15-6006804C506F}" presName="text2" presStyleLbl="revTx" presStyleIdx="5" presStyleCnt="6" custLinFactNeighborX="62909" custLinFactNeighborY="252">
        <dgm:presLayoutVars>
          <dgm:chPref val="3"/>
        </dgm:presLayoutVars>
      </dgm:prSet>
      <dgm:spPr/>
    </dgm:pt>
    <dgm:pt modelId="{3EDFF455-B078-41BE-93FC-27AC4A346C82}" type="pres">
      <dgm:prSet presAssocID="{A10C32FC-B9F2-4D63-AA15-6006804C506F}" presName="hierChild3" presStyleCnt="0"/>
      <dgm:spPr/>
    </dgm:pt>
  </dgm:ptLst>
  <dgm:cxnLst>
    <dgm:cxn modelId="{6568B908-119D-4C91-845D-B4AEC29EDAA6}" srcId="{B19406BB-AD93-4BB3-9DCC-E2AEFF9959BE}" destId="{07D60EC7-F4DD-4C48-8E72-F18780727087}" srcOrd="0" destOrd="0" parTransId="{FFC6D76F-19FE-4DB7-A622-44308C2DB080}" sibTransId="{3ACF6848-06B2-47FA-AB38-F8D28A2BB9FF}"/>
    <dgm:cxn modelId="{378D8D09-7DF1-45E7-84D3-57DE7F634872}" type="presOf" srcId="{64DD1FD3-99B9-4592-A2BB-3FF6D1CB3013}" destId="{98992C39-270E-4C8C-9EA4-9E65B9E19046}" srcOrd="0" destOrd="0" presId="urn:microsoft.com/office/officeart/2009/layout/CirclePictureHierarchy"/>
    <dgm:cxn modelId="{2EE4AA18-1183-436F-A9E8-F51DFC0DC41E}" type="presOf" srcId="{FFC6D76F-19FE-4DB7-A622-44308C2DB080}" destId="{810E9FA6-E18C-4BC0-A413-439BBC3BE789}" srcOrd="0" destOrd="0" presId="urn:microsoft.com/office/officeart/2009/layout/CirclePictureHierarchy"/>
    <dgm:cxn modelId="{1572D42C-BA4D-4025-8DBF-2F04902B6DEB}" srcId="{DBD1A6E3-E5EA-4F71-A723-C1F23971A38D}" destId="{E4111AAE-9003-478A-B200-707FE6B60148}" srcOrd="0" destOrd="0" parTransId="{2103E7E0-D222-4904-AA96-DF4FF584BB8E}" sibTransId="{6FBC6CA4-1DAA-46F8-AAA9-FE35D14BE48A}"/>
    <dgm:cxn modelId="{20415432-2603-4C6F-8FBE-A0732CB28FBF}" type="presOf" srcId="{DBD1A6E3-E5EA-4F71-A723-C1F23971A38D}" destId="{4D7B270C-7F78-4656-9DD5-4E3DB62D470B}" srcOrd="0" destOrd="0" presId="urn:microsoft.com/office/officeart/2009/layout/CirclePictureHierarchy"/>
    <dgm:cxn modelId="{8927F33F-3620-44AD-BFA0-FE455C074EC9}" type="presOf" srcId="{E4111AAE-9003-478A-B200-707FE6B60148}" destId="{7F2C7D75-A5F2-4FC6-99F7-60D6978BB27E}" srcOrd="0" destOrd="0" presId="urn:microsoft.com/office/officeart/2009/layout/CirclePictureHierarchy"/>
    <dgm:cxn modelId="{70C4335D-493C-40DC-ABB5-83D19E58E97D}" type="presOf" srcId="{09D8971C-16A9-4229-8F8B-179F0EEBE79D}" destId="{8172D2F1-1DA1-4F1B-A41A-31683F9A94EA}" srcOrd="0" destOrd="0" presId="urn:microsoft.com/office/officeart/2009/layout/CirclePictureHierarchy"/>
    <dgm:cxn modelId="{46468C50-E07B-4E8E-A881-670C2909BAC3}" srcId="{E4111AAE-9003-478A-B200-707FE6B60148}" destId="{B19406BB-AD93-4BB3-9DCC-E2AEFF9959BE}" srcOrd="0" destOrd="0" parTransId="{64DD1FD3-99B9-4592-A2BB-3FF6D1CB3013}" sibTransId="{2E01AE0B-FEBA-436B-89D7-8C76D4333D1C}"/>
    <dgm:cxn modelId="{371F3E76-DB39-40AF-A4A0-DF2DEE7A206B}" srcId="{B19406BB-AD93-4BB3-9DCC-E2AEFF9959BE}" destId="{7A9A5A65-8B96-4D71-980A-7EBC29561263}" srcOrd="1" destOrd="0" parTransId="{09D8971C-16A9-4229-8F8B-179F0EEBE79D}" sibTransId="{51FF8F31-DB3B-464D-810C-12DA9A8FEF77}"/>
    <dgm:cxn modelId="{6603A559-D986-48C7-A3A9-1FA0E8D9AA24}" type="presOf" srcId="{7A9A5A65-8B96-4D71-980A-7EBC29561263}" destId="{D2A3D64E-14E1-4F76-99B0-D18C50D1B507}" srcOrd="0" destOrd="0" presId="urn:microsoft.com/office/officeart/2009/layout/CirclePictureHierarchy"/>
    <dgm:cxn modelId="{79EFE585-E67E-41A0-8C98-C0D7DCF31921}" type="presOf" srcId="{47D70172-75BC-4CAA-8F8F-A6AB19D2462B}" destId="{7170569A-1826-4369-A58A-5D7D6401A127}" srcOrd="0" destOrd="0" presId="urn:microsoft.com/office/officeart/2009/layout/CirclePictureHierarchy"/>
    <dgm:cxn modelId="{17D4BA89-F672-4F51-9650-04BAFD664C1E}" srcId="{E4111AAE-9003-478A-B200-707FE6B60148}" destId="{A10C32FC-B9F2-4D63-AA15-6006804C506F}" srcOrd="1" destOrd="0" parTransId="{47D70172-75BC-4CAA-8F8F-A6AB19D2462B}" sibTransId="{0F550FD0-C066-496A-B3D0-4437419C7F7D}"/>
    <dgm:cxn modelId="{81A42E92-0A9A-4AC9-A923-59CE08AE62AC}" type="presOf" srcId="{B19406BB-AD93-4BB3-9DCC-E2AEFF9959BE}" destId="{71599DE4-D6B0-4BC9-92B7-9E1B456ED386}" srcOrd="0" destOrd="0" presId="urn:microsoft.com/office/officeart/2009/layout/CirclePictureHierarchy"/>
    <dgm:cxn modelId="{E1AA8DB2-BAF7-4761-A23C-49FD5E9A4C85}" type="presOf" srcId="{51D09467-1C1E-4752-AD41-9506C1974F3F}" destId="{BC455046-4787-4A58-A4AE-6332E920EE14}" srcOrd="0" destOrd="0" presId="urn:microsoft.com/office/officeart/2009/layout/CirclePictureHierarchy"/>
    <dgm:cxn modelId="{04343FC2-1112-4372-AEC0-325CB004585E}" type="presOf" srcId="{A10C32FC-B9F2-4D63-AA15-6006804C506F}" destId="{E7435D66-1AA2-405F-92D0-AA5672F65CFB}" srcOrd="0" destOrd="0" presId="urn:microsoft.com/office/officeart/2009/layout/CirclePictureHierarchy"/>
    <dgm:cxn modelId="{249F01C3-C374-40FB-A15D-96F07B828E6D}" srcId="{B19406BB-AD93-4BB3-9DCC-E2AEFF9959BE}" destId="{F92D8FE5-5CE7-412C-8032-C203BD9D0D6D}" srcOrd="2" destOrd="0" parTransId="{51D09467-1C1E-4752-AD41-9506C1974F3F}" sibTransId="{4398D13D-5700-473E-9CAC-B0B2D3DC0284}"/>
    <dgm:cxn modelId="{A38AFBC6-F9E1-49CF-B848-F63E555CA599}" type="presOf" srcId="{07D60EC7-F4DD-4C48-8E72-F18780727087}" destId="{6CBF02D2-F194-4EC0-81EE-541D7F6CC413}" srcOrd="0" destOrd="0" presId="urn:microsoft.com/office/officeart/2009/layout/CirclePictureHierarchy"/>
    <dgm:cxn modelId="{3340E5D1-3B48-47A4-BBAB-5DA0FC2C054E}" type="presOf" srcId="{F92D8FE5-5CE7-412C-8032-C203BD9D0D6D}" destId="{7C5E3282-66C4-4105-870E-BD6B21103BEF}" srcOrd="0" destOrd="0" presId="urn:microsoft.com/office/officeart/2009/layout/CirclePictureHierarchy"/>
    <dgm:cxn modelId="{FA982BBE-1264-4401-B180-205D3D163CD9}" type="presParOf" srcId="{4D7B270C-7F78-4656-9DD5-4E3DB62D470B}" destId="{D89291A5-E3EE-437C-B372-D2ACA9831D18}" srcOrd="0" destOrd="0" presId="urn:microsoft.com/office/officeart/2009/layout/CirclePictureHierarchy"/>
    <dgm:cxn modelId="{D3794760-2A78-4869-8FBF-96C1CEFF2EC1}" type="presParOf" srcId="{D89291A5-E3EE-437C-B372-D2ACA9831D18}" destId="{801E224B-2411-4C8F-9BA8-70D7D153EDDF}" srcOrd="0" destOrd="0" presId="urn:microsoft.com/office/officeart/2009/layout/CirclePictureHierarchy"/>
    <dgm:cxn modelId="{544FDE0B-AA46-41BA-85BF-047CEDFE3B8D}" type="presParOf" srcId="{801E224B-2411-4C8F-9BA8-70D7D153EDDF}" destId="{24C43916-A0D1-470D-942F-756D39CDB22D}" srcOrd="0" destOrd="0" presId="urn:microsoft.com/office/officeart/2009/layout/CirclePictureHierarchy"/>
    <dgm:cxn modelId="{C4E5B370-6D38-45A1-8BEF-104C50CDC2B6}" type="presParOf" srcId="{801E224B-2411-4C8F-9BA8-70D7D153EDDF}" destId="{7F2C7D75-A5F2-4FC6-99F7-60D6978BB27E}" srcOrd="1" destOrd="0" presId="urn:microsoft.com/office/officeart/2009/layout/CirclePictureHierarchy"/>
    <dgm:cxn modelId="{2DBEDBCC-9AA8-4D1E-A8CD-B1165D580297}" type="presParOf" srcId="{D89291A5-E3EE-437C-B372-D2ACA9831D18}" destId="{51D925CC-1EFC-42EC-A38C-103179E62FF4}" srcOrd="1" destOrd="0" presId="urn:microsoft.com/office/officeart/2009/layout/CirclePictureHierarchy"/>
    <dgm:cxn modelId="{93A85819-2F07-49C2-820A-522CEFEF02FF}" type="presParOf" srcId="{51D925CC-1EFC-42EC-A38C-103179E62FF4}" destId="{98992C39-270E-4C8C-9EA4-9E65B9E19046}" srcOrd="0" destOrd="0" presId="urn:microsoft.com/office/officeart/2009/layout/CirclePictureHierarchy"/>
    <dgm:cxn modelId="{64C8F5F7-3E49-4ECD-ADF8-625842B71A2F}" type="presParOf" srcId="{51D925CC-1EFC-42EC-A38C-103179E62FF4}" destId="{0B2BDA53-7E1A-4074-9334-84C9467A9D41}" srcOrd="1" destOrd="0" presId="urn:microsoft.com/office/officeart/2009/layout/CirclePictureHierarchy"/>
    <dgm:cxn modelId="{42D1BA1D-21B4-4F22-AE57-AC064D163840}" type="presParOf" srcId="{0B2BDA53-7E1A-4074-9334-84C9467A9D41}" destId="{579DA56E-A4BE-481E-84EF-FE1ECEFA60A9}" srcOrd="0" destOrd="0" presId="urn:microsoft.com/office/officeart/2009/layout/CirclePictureHierarchy"/>
    <dgm:cxn modelId="{8604B769-2BC1-47E0-82EF-5E1A679D8878}" type="presParOf" srcId="{579DA56E-A4BE-481E-84EF-FE1ECEFA60A9}" destId="{CCBBD9BA-FECF-4559-B3A2-0D77B96FDD83}" srcOrd="0" destOrd="0" presId="urn:microsoft.com/office/officeart/2009/layout/CirclePictureHierarchy"/>
    <dgm:cxn modelId="{CCD4DEA0-DFAC-494C-9E02-3E6FA181722E}" type="presParOf" srcId="{579DA56E-A4BE-481E-84EF-FE1ECEFA60A9}" destId="{71599DE4-D6B0-4BC9-92B7-9E1B456ED386}" srcOrd="1" destOrd="0" presId="urn:microsoft.com/office/officeart/2009/layout/CirclePictureHierarchy"/>
    <dgm:cxn modelId="{3F654D51-E0C0-41AE-BCF2-D288E141AAB9}" type="presParOf" srcId="{0B2BDA53-7E1A-4074-9334-84C9467A9D41}" destId="{26311AA1-44B6-4F28-922F-67EB0EF4A345}" srcOrd="1" destOrd="0" presId="urn:microsoft.com/office/officeart/2009/layout/CirclePictureHierarchy"/>
    <dgm:cxn modelId="{4CE5E063-DD7C-4FFD-843C-2186895E7B4D}" type="presParOf" srcId="{26311AA1-44B6-4F28-922F-67EB0EF4A345}" destId="{810E9FA6-E18C-4BC0-A413-439BBC3BE789}" srcOrd="0" destOrd="0" presId="urn:microsoft.com/office/officeart/2009/layout/CirclePictureHierarchy"/>
    <dgm:cxn modelId="{B912A8FA-B790-48EB-9DB8-8CAE97052C59}" type="presParOf" srcId="{26311AA1-44B6-4F28-922F-67EB0EF4A345}" destId="{CAFB691E-DA3F-4414-BD69-3BC1616166F2}" srcOrd="1" destOrd="0" presId="urn:microsoft.com/office/officeart/2009/layout/CirclePictureHierarchy"/>
    <dgm:cxn modelId="{B25EA64D-C54A-4DE7-B70B-E2F28BE4AD43}" type="presParOf" srcId="{CAFB691E-DA3F-4414-BD69-3BC1616166F2}" destId="{FADBEC4D-69E8-42CB-9A09-E25B277D9A09}" srcOrd="0" destOrd="0" presId="urn:microsoft.com/office/officeart/2009/layout/CirclePictureHierarchy"/>
    <dgm:cxn modelId="{0BBBD8DF-36BA-4F0D-8296-58EB8BAE9DBE}" type="presParOf" srcId="{FADBEC4D-69E8-42CB-9A09-E25B277D9A09}" destId="{16308BF3-DD81-4700-9F6A-D8CAA9A7858C}" srcOrd="0" destOrd="0" presId="urn:microsoft.com/office/officeart/2009/layout/CirclePictureHierarchy"/>
    <dgm:cxn modelId="{46BCA592-00B0-4E04-B60C-2545F0D2575B}" type="presParOf" srcId="{FADBEC4D-69E8-42CB-9A09-E25B277D9A09}" destId="{6CBF02D2-F194-4EC0-81EE-541D7F6CC413}" srcOrd="1" destOrd="0" presId="urn:microsoft.com/office/officeart/2009/layout/CirclePictureHierarchy"/>
    <dgm:cxn modelId="{DDECCC40-89AB-40A8-8018-AA283424AE7D}" type="presParOf" srcId="{CAFB691E-DA3F-4414-BD69-3BC1616166F2}" destId="{F01DA7D2-EAEC-4816-992A-453A4ABEFB4E}" srcOrd="1" destOrd="0" presId="urn:microsoft.com/office/officeart/2009/layout/CirclePictureHierarchy"/>
    <dgm:cxn modelId="{9B28649C-C742-47E9-B46F-9A51EC276139}" type="presParOf" srcId="{26311AA1-44B6-4F28-922F-67EB0EF4A345}" destId="{8172D2F1-1DA1-4F1B-A41A-31683F9A94EA}" srcOrd="2" destOrd="0" presId="urn:microsoft.com/office/officeart/2009/layout/CirclePictureHierarchy"/>
    <dgm:cxn modelId="{EBCA7130-C3EB-49F4-9B2C-D0336FC8F42D}" type="presParOf" srcId="{26311AA1-44B6-4F28-922F-67EB0EF4A345}" destId="{7374B434-B2D1-405D-A229-3C3A56DB6015}" srcOrd="3" destOrd="0" presId="urn:microsoft.com/office/officeart/2009/layout/CirclePictureHierarchy"/>
    <dgm:cxn modelId="{E6F028CD-063C-4686-B5EE-B0BA5AA6BF33}" type="presParOf" srcId="{7374B434-B2D1-405D-A229-3C3A56DB6015}" destId="{2000336D-9B0B-4E03-B8DE-45A492ADE5EA}" srcOrd="0" destOrd="0" presId="urn:microsoft.com/office/officeart/2009/layout/CirclePictureHierarchy"/>
    <dgm:cxn modelId="{848FE18A-5C75-4112-B3CC-06E4FC145687}" type="presParOf" srcId="{2000336D-9B0B-4E03-B8DE-45A492ADE5EA}" destId="{8CC240DC-044B-4B90-B882-F90773108AF3}" srcOrd="0" destOrd="0" presId="urn:microsoft.com/office/officeart/2009/layout/CirclePictureHierarchy"/>
    <dgm:cxn modelId="{ADE8C09B-9467-4B86-8F0F-686C664849E1}" type="presParOf" srcId="{2000336D-9B0B-4E03-B8DE-45A492ADE5EA}" destId="{D2A3D64E-14E1-4F76-99B0-D18C50D1B507}" srcOrd="1" destOrd="0" presId="urn:microsoft.com/office/officeart/2009/layout/CirclePictureHierarchy"/>
    <dgm:cxn modelId="{FA2E5A63-2803-41A3-937F-A442101ACBCA}" type="presParOf" srcId="{7374B434-B2D1-405D-A229-3C3A56DB6015}" destId="{DCF207CA-6D24-4EC4-93D0-2F5BC86991B1}" srcOrd="1" destOrd="0" presId="urn:microsoft.com/office/officeart/2009/layout/CirclePictureHierarchy"/>
    <dgm:cxn modelId="{13B9F0FB-AD48-4EEB-986A-2CDE506D0B3C}" type="presParOf" srcId="{26311AA1-44B6-4F28-922F-67EB0EF4A345}" destId="{BC455046-4787-4A58-A4AE-6332E920EE14}" srcOrd="4" destOrd="0" presId="urn:microsoft.com/office/officeart/2009/layout/CirclePictureHierarchy"/>
    <dgm:cxn modelId="{71ADC967-D0CD-4ED3-AA67-007516B6E57E}" type="presParOf" srcId="{26311AA1-44B6-4F28-922F-67EB0EF4A345}" destId="{29A4882F-77D0-4912-BDF5-E478FF217FB3}" srcOrd="5" destOrd="0" presId="urn:microsoft.com/office/officeart/2009/layout/CirclePictureHierarchy"/>
    <dgm:cxn modelId="{AC8B2D5F-D85C-422E-A9CD-03AACB77C636}" type="presParOf" srcId="{29A4882F-77D0-4912-BDF5-E478FF217FB3}" destId="{15A20290-3433-4D98-B513-109F2E256C57}" srcOrd="0" destOrd="0" presId="urn:microsoft.com/office/officeart/2009/layout/CirclePictureHierarchy"/>
    <dgm:cxn modelId="{037651C0-0FBE-4CFB-AF40-448CD697060F}" type="presParOf" srcId="{15A20290-3433-4D98-B513-109F2E256C57}" destId="{F523AB4F-5472-4535-80C2-B86E6C1C08A5}" srcOrd="0" destOrd="0" presId="urn:microsoft.com/office/officeart/2009/layout/CirclePictureHierarchy"/>
    <dgm:cxn modelId="{0B245FF9-F583-465D-8C93-56D878E554AA}" type="presParOf" srcId="{15A20290-3433-4D98-B513-109F2E256C57}" destId="{7C5E3282-66C4-4105-870E-BD6B21103BEF}" srcOrd="1" destOrd="0" presId="urn:microsoft.com/office/officeart/2009/layout/CirclePictureHierarchy"/>
    <dgm:cxn modelId="{36F4C7CD-289A-4885-AF66-A84E594996A5}" type="presParOf" srcId="{29A4882F-77D0-4912-BDF5-E478FF217FB3}" destId="{36D16F9F-BCE0-410E-945A-96B3CE95A12F}" srcOrd="1" destOrd="0" presId="urn:microsoft.com/office/officeart/2009/layout/CirclePictureHierarchy"/>
    <dgm:cxn modelId="{23869535-D8B5-4943-AD06-FFFA9E6AB562}" type="presParOf" srcId="{51D925CC-1EFC-42EC-A38C-103179E62FF4}" destId="{7170569A-1826-4369-A58A-5D7D6401A127}" srcOrd="2" destOrd="0" presId="urn:microsoft.com/office/officeart/2009/layout/CirclePictureHierarchy"/>
    <dgm:cxn modelId="{36597CF7-476B-431F-AF4F-E92CB57BEC64}" type="presParOf" srcId="{51D925CC-1EFC-42EC-A38C-103179E62FF4}" destId="{8CADD945-9988-4777-92BA-A75AB3C85BA4}" srcOrd="3" destOrd="0" presId="urn:microsoft.com/office/officeart/2009/layout/CirclePictureHierarchy"/>
    <dgm:cxn modelId="{61D98A2B-B430-4B65-8C1E-03CD0D75EB96}" type="presParOf" srcId="{8CADD945-9988-4777-92BA-A75AB3C85BA4}" destId="{6669C102-A9CD-4123-8C66-A4159DE6FE15}" srcOrd="0" destOrd="0" presId="urn:microsoft.com/office/officeart/2009/layout/CirclePictureHierarchy"/>
    <dgm:cxn modelId="{06293D3C-4A65-4EBE-BC7A-6A64E3327283}" type="presParOf" srcId="{6669C102-A9CD-4123-8C66-A4159DE6FE15}" destId="{7268258A-E9B4-444C-BD50-C0F6BC734835}" srcOrd="0" destOrd="0" presId="urn:microsoft.com/office/officeart/2009/layout/CirclePictureHierarchy"/>
    <dgm:cxn modelId="{9719669A-17DF-4C10-97F3-81E19BB7A927}" type="presParOf" srcId="{6669C102-A9CD-4123-8C66-A4159DE6FE15}" destId="{E7435D66-1AA2-405F-92D0-AA5672F65CFB}" srcOrd="1" destOrd="0" presId="urn:microsoft.com/office/officeart/2009/layout/CirclePictureHierarchy"/>
    <dgm:cxn modelId="{B7095693-468B-414A-918E-3456E967D1EC}" type="presParOf" srcId="{8CADD945-9988-4777-92BA-A75AB3C85BA4}" destId="{3EDFF455-B078-41BE-93FC-27AC4A346C82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D352B5-CEA2-4A24-9D80-E74A0E039DA3}" type="doc">
      <dgm:prSet loTypeId="urn:microsoft.com/office/officeart/2005/8/layout/pyramid2" loCatId="pyramid" qsTypeId="urn:microsoft.com/office/officeart/2005/8/quickstyle/simple3" qsCatId="simple" csTypeId="urn:microsoft.com/office/officeart/2005/8/colors/accent6_3" csCatId="accent6" phldr="1"/>
      <dgm:spPr/>
    </dgm:pt>
    <dgm:pt modelId="{04D980FF-D7B9-4673-B57E-D38C3148ACCA}">
      <dgm:prSet phldrT="[Text]" custT="1"/>
      <dgm:spPr/>
      <dgm:t>
        <a:bodyPr/>
        <a:lstStyle/>
        <a:p>
          <a:pPr algn="ctr"/>
          <a:r>
            <a:rPr lang="en-US" sz="1600" b="1" u="sng" dirty="0"/>
            <a:t>30 Day – Team Formation</a:t>
          </a:r>
        </a:p>
        <a:p>
          <a:pPr algn="l"/>
          <a:r>
            <a:rPr lang="en-US" sz="1600" dirty="0"/>
            <a:t>Team formation Market Research and Validation | Prototype Development | Iterate on Business Plan</a:t>
          </a:r>
        </a:p>
      </dgm:t>
    </dgm:pt>
    <dgm:pt modelId="{C56FAD4A-DEF6-4A4D-98D3-5D52EB627A55}" type="parTrans" cxnId="{B7EA2958-5E2B-4C20-AA18-64AAB1923A59}">
      <dgm:prSet/>
      <dgm:spPr/>
      <dgm:t>
        <a:bodyPr/>
        <a:lstStyle/>
        <a:p>
          <a:endParaRPr lang="en-US"/>
        </a:p>
      </dgm:t>
    </dgm:pt>
    <dgm:pt modelId="{9890EF9C-85A3-49C5-A2A0-3847986B1A45}" type="sibTrans" cxnId="{B7EA2958-5E2B-4C20-AA18-64AAB1923A59}">
      <dgm:prSet/>
      <dgm:spPr/>
      <dgm:t>
        <a:bodyPr/>
        <a:lstStyle/>
        <a:p>
          <a:endParaRPr lang="en-US"/>
        </a:p>
      </dgm:t>
    </dgm:pt>
    <dgm:pt modelId="{5BC759F4-CE78-4C6C-AF3F-52F3B188F427}">
      <dgm:prSet phldrT="[Text]" custT="1"/>
      <dgm:spPr/>
      <dgm:t>
        <a:bodyPr/>
        <a:lstStyle/>
        <a:p>
          <a:pPr algn="ctr"/>
          <a:r>
            <a:rPr lang="en-US" sz="1600" b="1" u="sng" dirty="0"/>
            <a:t>60 Day – User Feedback</a:t>
          </a:r>
        </a:p>
        <a:p>
          <a:pPr algn="l"/>
          <a:r>
            <a:rPr lang="en-US" sz="1600" dirty="0"/>
            <a:t>Team Expansion | MVP Development | Initial User Acquisition Strategy | Early Feedback Collection</a:t>
          </a:r>
        </a:p>
      </dgm:t>
    </dgm:pt>
    <dgm:pt modelId="{DCBDBD27-9B72-4924-A072-D146699E2AD5}" type="parTrans" cxnId="{61C1534D-26E9-4F0C-B468-7E4134C30E15}">
      <dgm:prSet/>
      <dgm:spPr/>
      <dgm:t>
        <a:bodyPr/>
        <a:lstStyle/>
        <a:p>
          <a:endParaRPr lang="en-US"/>
        </a:p>
      </dgm:t>
    </dgm:pt>
    <dgm:pt modelId="{5EE35504-5060-4A3B-A29A-25D63B6094E3}" type="sibTrans" cxnId="{61C1534D-26E9-4F0C-B468-7E4134C30E15}">
      <dgm:prSet/>
      <dgm:spPr/>
      <dgm:t>
        <a:bodyPr/>
        <a:lstStyle/>
        <a:p>
          <a:endParaRPr lang="en-US"/>
        </a:p>
      </dgm:t>
    </dgm:pt>
    <dgm:pt modelId="{1ADB502F-B9CC-4BA7-849B-4E4E48C86905}">
      <dgm:prSet phldrT="[Text]" custT="1"/>
      <dgm:spPr/>
      <dgm:t>
        <a:bodyPr/>
        <a:lstStyle/>
        <a:p>
          <a:pPr algn="ctr"/>
          <a:r>
            <a:rPr lang="en-US" sz="1600" b="1" u="sng" dirty="0"/>
            <a:t>90 Day – Product Refinement</a:t>
          </a:r>
        </a:p>
        <a:p>
          <a:pPr algn="l"/>
          <a:r>
            <a:rPr lang="en-US" sz="1600" dirty="0"/>
            <a:t>Targeted Marketing | Improve and Enhance the MVP | Prepare for Next Round of Funding</a:t>
          </a:r>
        </a:p>
      </dgm:t>
    </dgm:pt>
    <dgm:pt modelId="{3DE80C3D-F681-4DB6-9554-9D65F1385D6E}" type="parTrans" cxnId="{0E15C93D-CA26-4313-B5CA-6F61314C4EFB}">
      <dgm:prSet/>
      <dgm:spPr/>
      <dgm:t>
        <a:bodyPr/>
        <a:lstStyle/>
        <a:p>
          <a:endParaRPr lang="en-US"/>
        </a:p>
      </dgm:t>
    </dgm:pt>
    <dgm:pt modelId="{81421763-AFD5-4400-ACDF-4BBD0F8435FB}" type="sibTrans" cxnId="{0E15C93D-CA26-4313-B5CA-6F61314C4EFB}">
      <dgm:prSet/>
      <dgm:spPr/>
      <dgm:t>
        <a:bodyPr/>
        <a:lstStyle/>
        <a:p>
          <a:endParaRPr lang="en-US"/>
        </a:p>
      </dgm:t>
    </dgm:pt>
    <dgm:pt modelId="{E7DE1E2E-4C75-4EA0-93B3-731B908F3FC9}" type="pres">
      <dgm:prSet presAssocID="{A9D352B5-CEA2-4A24-9D80-E74A0E039DA3}" presName="compositeShape" presStyleCnt="0">
        <dgm:presLayoutVars>
          <dgm:dir/>
          <dgm:resizeHandles/>
        </dgm:presLayoutVars>
      </dgm:prSet>
      <dgm:spPr/>
    </dgm:pt>
    <dgm:pt modelId="{DFCC60D5-54F4-4D0C-8EC4-B01F8A728C39}" type="pres">
      <dgm:prSet presAssocID="{A9D352B5-CEA2-4A24-9D80-E74A0E039DA3}" presName="pyramid" presStyleLbl="node1" presStyleIdx="0" presStyleCnt="1" custScaleX="236428"/>
      <dgm:spPr/>
    </dgm:pt>
    <dgm:pt modelId="{AAC335DE-194D-42DE-8AEA-6E8D69948F38}" type="pres">
      <dgm:prSet presAssocID="{A9D352B5-CEA2-4A24-9D80-E74A0E039DA3}" presName="theList" presStyleCnt="0"/>
      <dgm:spPr/>
    </dgm:pt>
    <dgm:pt modelId="{DD2E3E33-3EF5-47B8-8B36-F943C17E4D8B}" type="pres">
      <dgm:prSet presAssocID="{04D980FF-D7B9-4673-B57E-D38C3148ACCA}" presName="aNode" presStyleLbl="fgAcc1" presStyleIdx="0" presStyleCnt="3" custScaleX="247273">
        <dgm:presLayoutVars>
          <dgm:bulletEnabled val="1"/>
        </dgm:presLayoutVars>
      </dgm:prSet>
      <dgm:spPr/>
    </dgm:pt>
    <dgm:pt modelId="{2ECCFC08-45B5-4D8C-B0C1-A618D5027E3A}" type="pres">
      <dgm:prSet presAssocID="{04D980FF-D7B9-4673-B57E-D38C3148ACCA}" presName="aSpace" presStyleCnt="0"/>
      <dgm:spPr/>
    </dgm:pt>
    <dgm:pt modelId="{0DB348A8-CB8D-4F72-9279-F8DD6C1A4D4E}" type="pres">
      <dgm:prSet presAssocID="{5BC759F4-CE78-4C6C-AF3F-52F3B188F427}" presName="aNode" presStyleLbl="fgAcc1" presStyleIdx="1" presStyleCnt="3" custScaleX="247273">
        <dgm:presLayoutVars>
          <dgm:bulletEnabled val="1"/>
        </dgm:presLayoutVars>
      </dgm:prSet>
      <dgm:spPr/>
    </dgm:pt>
    <dgm:pt modelId="{5B8A9C8C-1E2E-4D0E-A5FB-765B4F96850F}" type="pres">
      <dgm:prSet presAssocID="{5BC759F4-CE78-4C6C-AF3F-52F3B188F427}" presName="aSpace" presStyleCnt="0"/>
      <dgm:spPr/>
    </dgm:pt>
    <dgm:pt modelId="{580D482E-3A49-498A-87BC-8C60B56C0410}" type="pres">
      <dgm:prSet presAssocID="{1ADB502F-B9CC-4BA7-849B-4E4E48C86905}" presName="aNode" presStyleLbl="fgAcc1" presStyleIdx="2" presStyleCnt="3" custScaleX="247273">
        <dgm:presLayoutVars>
          <dgm:bulletEnabled val="1"/>
        </dgm:presLayoutVars>
      </dgm:prSet>
      <dgm:spPr/>
    </dgm:pt>
    <dgm:pt modelId="{C97265CE-7750-435C-A494-CD4B12179BF3}" type="pres">
      <dgm:prSet presAssocID="{1ADB502F-B9CC-4BA7-849B-4E4E48C86905}" presName="aSpace" presStyleCnt="0"/>
      <dgm:spPr/>
    </dgm:pt>
  </dgm:ptLst>
  <dgm:cxnLst>
    <dgm:cxn modelId="{415E3311-07EF-4C98-8163-46E7133CBB0A}" type="presOf" srcId="{04D980FF-D7B9-4673-B57E-D38C3148ACCA}" destId="{DD2E3E33-3EF5-47B8-8B36-F943C17E4D8B}" srcOrd="0" destOrd="0" presId="urn:microsoft.com/office/officeart/2005/8/layout/pyramid2"/>
    <dgm:cxn modelId="{0E15C93D-CA26-4313-B5CA-6F61314C4EFB}" srcId="{A9D352B5-CEA2-4A24-9D80-E74A0E039DA3}" destId="{1ADB502F-B9CC-4BA7-849B-4E4E48C86905}" srcOrd="2" destOrd="0" parTransId="{3DE80C3D-F681-4DB6-9554-9D65F1385D6E}" sibTransId="{81421763-AFD5-4400-ACDF-4BBD0F8435FB}"/>
    <dgm:cxn modelId="{C4976E67-2035-4128-948C-4C139C3488C9}" type="presOf" srcId="{5BC759F4-CE78-4C6C-AF3F-52F3B188F427}" destId="{0DB348A8-CB8D-4F72-9279-F8DD6C1A4D4E}" srcOrd="0" destOrd="0" presId="urn:microsoft.com/office/officeart/2005/8/layout/pyramid2"/>
    <dgm:cxn modelId="{61C1534D-26E9-4F0C-B468-7E4134C30E15}" srcId="{A9D352B5-CEA2-4A24-9D80-E74A0E039DA3}" destId="{5BC759F4-CE78-4C6C-AF3F-52F3B188F427}" srcOrd="1" destOrd="0" parTransId="{DCBDBD27-9B72-4924-A072-D146699E2AD5}" sibTransId="{5EE35504-5060-4A3B-A29A-25D63B6094E3}"/>
    <dgm:cxn modelId="{B7EA2958-5E2B-4C20-AA18-64AAB1923A59}" srcId="{A9D352B5-CEA2-4A24-9D80-E74A0E039DA3}" destId="{04D980FF-D7B9-4673-B57E-D38C3148ACCA}" srcOrd="0" destOrd="0" parTransId="{C56FAD4A-DEF6-4A4D-98D3-5D52EB627A55}" sibTransId="{9890EF9C-85A3-49C5-A2A0-3847986B1A45}"/>
    <dgm:cxn modelId="{1778DA78-E8B4-4DF8-AB3D-3C581DD456E6}" type="presOf" srcId="{1ADB502F-B9CC-4BA7-849B-4E4E48C86905}" destId="{580D482E-3A49-498A-87BC-8C60B56C0410}" srcOrd="0" destOrd="0" presId="urn:microsoft.com/office/officeart/2005/8/layout/pyramid2"/>
    <dgm:cxn modelId="{5755C689-C6A1-4CDB-96FC-605C95A74F90}" type="presOf" srcId="{A9D352B5-CEA2-4A24-9D80-E74A0E039DA3}" destId="{E7DE1E2E-4C75-4EA0-93B3-731B908F3FC9}" srcOrd="0" destOrd="0" presId="urn:microsoft.com/office/officeart/2005/8/layout/pyramid2"/>
    <dgm:cxn modelId="{0FC6CF4C-57FD-40EA-936A-90B60BCD1BE6}" type="presParOf" srcId="{E7DE1E2E-4C75-4EA0-93B3-731B908F3FC9}" destId="{DFCC60D5-54F4-4D0C-8EC4-B01F8A728C39}" srcOrd="0" destOrd="0" presId="urn:microsoft.com/office/officeart/2005/8/layout/pyramid2"/>
    <dgm:cxn modelId="{F5F05BCA-BB1B-4B88-AF66-F9B7FCA57C42}" type="presParOf" srcId="{E7DE1E2E-4C75-4EA0-93B3-731B908F3FC9}" destId="{AAC335DE-194D-42DE-8AEA-6E8D69948F38}" srcOrd="1" destOrd="0" presId="urn:microsoft.com/office/officeart/2005/8/layout/pyramid2"/>
    <dgm:cxn modelId="{8AEF7876-D059-4C68-80A9-39F7FEB72C76}" type="presParOf" srcId="{AAC335DE-194D-42DE-8AEA-6E8D69948F38}" destId="{DD2E3E33-3EF5-47B8-8B36-F943C17E4D8B}" srcOrd="0" destOrd="0" presId="urn:microsoft.com/office/officeart/2005/8/layout/pyramid2"/>
    <dgm:cxn modelId="{3A9FE3B7-1529-4731-BE80-F7036EB431E9}" type="presParOf" srcId="{AAC335DE-194D-42DE-8AEA-6E8D69948F38}" destId="{2ECCFC08-45B5-4D8C-B0C1-A618D5027E3A}" srcOrd="1" destOrd="0" presId="urn:microsoft.com/office/officeart/2005/8/layout/pyramid2"/>
    <dgm:cxn modelId="{E18A06E1-A335-46C3-8BDA-307C87BE5AF2}" type="presParOf" srcId="{AAC335DE-194D-42DE-8AEA-6E8D69948F38}" destId="{0DB348A8-CB8D-4F72-9279-F8DD6C1A4D4E}" srcOrd="2" destOrd="0" presId="urn:microsoft.com/office/officeart/2005/8/layout/pyramid2"/>
    <dgm:cxn modelId="{6C8DC0F8-B848-4DD7-A5B3-23F70A2CB8E7}" type="presParOf" srcId="{AAC335DE-194D-42DE-8AEA-6E8D69948F38}" destId="{5B8A9C8C-1E2E-4D0E-A5FB-765B4F96850F}" srcOrd="3" destOrd="0" presId="urn:microsoft.com/office/officeart/2005/8/layout/pyramid2"/>
    <dgm:cxn modelId="{8E843C86-DC21-4682-AE50-689F94B4C250}" type="presParOf" srcId="{AAC335DE-194D-42DE-8AEA-6E8D69948F38}" destId="{580D482E-3A49-498A-87BC-8C60B56C0410}" srcOrd="4" destOrd="0" presId="urn:microsoft.com/office/officeart/2005/8/layout/pyramid2"/>
    <dgm:cxn modelId="{13E42235-E589-4005-AB67-904A9E2FBABA}" type="presParOf" srcId="{AAC335DE-194D-42DE-8AEA-6E8D69948F38}" destId="{C97265CE-7750-435C-A494-CD4B12179BF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2CD0F-DAB8-44AC-BC5B-AEE8DB252B0A}" type="doc">
      <dgm:prSet loTypeId="urn:microsoft.com/office/officeart/2005/8/layout/cycle8" loCatId="cycle" qsTypeId="urn:microsoft.com/office/officeart/2005/8/quickstyle/simple1" qsCatId="simple" csTypeId="urn:microsoft.com/office/officeart/2005/8/colors/accent1_1" csCatId="accent1" phldr="1"/>
      <dgm:spPr/>
    </dgm:pt>
    <dgm:pt modelId="{14D9BB27-00EA-4513-AFCE-E017E47B279B}">
      <dgm:prSet phldrT="[Text]"/>
      <dgm:spPr/>
      <dgm:t>
        <a:bodyPr/>
        <a:lstStyle/>
        <a:p>
          <a:r>
            <a:rPr lang="en-US" b="1" i="0" dirty="0"/>
            <a:t>Development of Front-end and Back-end</a:t>
          </a:r>
          <a:r>
            <a:rPr lang="en-US" b="0" i="0" dirty="0"/>
            <a:t> </a:t>
          </a:r>
        </a:p>
        <a:p>
          <a:r>
            <a:rPr lang="en-US" b="0" i="0" dirty="0"/>
            <a:t>( 50% allocation)</a:t>
          </a:r>
          <a:endParaRPr lang="en-US" dirty="0"/>
        </a:p>
      </dgm:t>
    </dgm:pt>
    <dgm:pt modelId="{CC3E08B4-3F87-438C-BD98-B68FD1CDB437}" type="parTrans" cxnId="{55B6CC17-7F3E-4479-B5DC-3B6F8884913E}">
      <dgm:prSet/>
      <dgm:spPr/>
      <dgm:t>
        <a:bodyPr/>
        <a:lstStyle/>
        <a:p>
          <a:endParaRPr lang="en-US"/>
        </a:p>
      </dgm:t>
    </dgm:pt>
    <dgm:pt modelId="{A84B8E42-6D30-45DB-83E3-BA24F059E98A}" type="sibTrans" cxnId="{55B6CC17-7F3E-4479-B5DC-3B6F8884913E}">
      <dgm:prSet/>
      <dgm:spPr/>
      <dgm:t>
        <a:bodyPr/>
        <a:lstStyle/>
        <a:p>
          <a:endParaRPr lang="en-US"/>
        </a:p>
      </dgm:t>
    </dgm:pt>
    <dgm:pt modelId="{453FEBA6-1B8A-4878-9D75-AD1473F0E6C9}">
      <dgm:prSet phldrT="[Text]"/>
      <dgm:spPr/>
      <dgm:t>
        <a:bodyPr/>
        <a:lstStyle/>
        <a:p>
          <a:r>
            <a:rPr lang="en-US" b="1" i="0" dirty="0"/>
            <a:t>Research and Innovation </a:t>
          </a:r>
        </a:p>
        <a:p>
          <a:r>
            <a:rPr lang="en-US" b="0" i="0" dirty="0"/>
            <a:t>(15% allocation)</a:t>
          </a:r>
          <a:endParaRPr lang="en-US" dirty="0"/>
        </a:p>
      </dgm:t>
    </dgm:pt>
    <dgm:pt modelId="{138511B7-F08B-453A-958F-2363064E35D1}" type="parTrans" cxnId="{40CF645F-5C73-4633-93B5-F6606BA25069}">
      <dgm:prSet/>
      <dgm:spPr/>
      <dgm:t>
        <a:bodyPr/>
        <a:lstStyle/>
        <a:p>
          <a:endParaRPr lang="en-US"/>
        </a:p>
      </dgm:t>
    </dgm:pt>
    <dgm:pt modelId="{0C0F4329-C4EE-44A4-A12D-C9532311F0CF}" type="sibTrans" cxnId="{40CF645F-5C73-4633-93B5-F6606BA25069}">
      <dgm:prSet/>
      <dgm:spPr/>
      <dgm:t>
        <a:bodyPr/>
        <a:lstStyle/>
        <a:p>
          <a:endParaRPr lang="en-US"/>
        </a:p>
      </dgm:t>
    </dgm:pt>
    <dgm:pt modelId="{2E3497D1-9BF6-43AE-8F13-4195717FE986}">
      <dgm:prSet phldrT="[Text]"/>
      <dgm:spPr/>
      <dgm:t>
        <a:bodyPr/>
        <a:lstStyle/>
        <a:p>
          <a:r>
            <a:rPr lang="en-US" b="1" i="0" dirty="0"/>
            <a:t>Management, Business Development, and Strategic Planning </a:t>
          </a:r>
        </a:p>
        <a:p>
          <a:r>
            <a:rPr lang="en-US" b="0" i="0" dirty="0"/>
            <a:t>(35% allocation)</a:t>
          </a:r>
          <a:endParaRPr lang="en-US" dirty="0"/>
        </a:p>
      </dgm:t>
    </dgm:pt>
    <dgm:pt modelId="{6F8A0E54-F92B-41E5-9B6A-4135B48CAC89}" type="parTrans" cxnId="{D35D710E-8A6B-4E56-91F4-3C0B72EE56C8}">
      <dgm:prSet/>
      <dgm:spPr/>
      <dgm:t>
        <a:bodyPr/>
        <a:lstStyle/>
        <a:p>
          <a:endParaRPr lang="en-US"/>
        </a:p>
      </dgm:t>
    </dgm:pt>
    <dgm:pt modelId="{34AD4C10-0ED7-4E03-9D05-F6E4B7C99CEC}" type="sibTrans" cxnId="{D35D710E-8A6B-4E56-91F4-3C0B72EE56C8}">
      <dgm:prSet/>
      <dgm:spPr/>
      <dgm:t>
        <a:bodyPr/>
        <a:lstStyle/>
        <a:p>
          <a:endParaRPr lang="en-US"/>
        </a:p>
      </dgm:t>
    </dgm:pt>
    <dgm:pt modelId="{1C8E0443-2BB5-472C-8B6A-83D4C73B2085}" type="pres">
      <dgm:prSet presAssocID="{90A2CD0F-DAB8-44AC-BC5B-AEE8DB252B0A}" presName="compositeShape" presStyleCnt="0">
        <dgm:presLayoutVars>
          <dgm:chMax val="7"/>
          <dgm:dir/>
          <dgm:resizeHandles val="exact"/>
        </dgm:presLayoutVars>
      </dgm:prSet>
      <dgm:spPr/>
    </dgm:pt>
    <dgm:pt modelId="{DCF40658-3258-43FD-9B37-79428849FC6A}" type="pres">
      <dgm:prSet presAssocID="{90A2CD0F-DAB8-44AC-BC5B-AEE8DB252B0A}" presName="wedge1" presStyleLbl="node1" presStyleIdx="0" presStyleCnt="3"/>
      <dgm:spPr/>
    </dgm:pt>
    <dgm:pt modelId="{990CC139-B71B-4F62-A488-086ACA305844}" type="pres">
      <dgm:prSet presAssocID="{90A2CD0F-DAB8-44AC-BC5B-AEE8DB252B0A}" presName="dummy1a" presStyleCnt="0"/>
      <dgm:spPr/>
    </dgm:pt>
    <dgm:pt modelId="{3A65B0D6-3926-42FF-85D7-22AF1FBD8DFE}" type="pres">
      <dgm:prSet presAssocID="{90A2CD0F-DAB8-44AC-BC5B-AEE8DB252B0A}" presName="dummy1b" presStyleCnt="0"/>
      <dgm:spPr/>
    </dgm:pt>
    <dgm:pt modelId="{CE9EF2D5-2A1A-47FA-BDF5-3B142BBC7D9E}" type="pres">
      <dgm:prSet presAssocID="{90A2CD0F-DAB8-44AC-BC5B-AEE8DB252B0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1306963-84FB-4AD0-9060-CD66B932E468}" type="pres">
      <dgm:prSet presAssocID="{90A2CD0F-DAB8-44AC-BC5B-AEE8DB252B0A}" presName="wedge2" presStyleLbl="node1" presStyleIdx="1" presStyleCnt="3"/>
      <dgm:spPr/>
    </dgm:pt>
    <dgm:pt modelId="{452E0FF6-CF53-4B2C-ACE5-7AE3C0D9B898}" type="pres">
      <dgm:prSet presAssocID="{90A2CD0F-DAB8-44AC-BC5B-AEE8DB252B0A}" presName="dummy2a" presStyleCnt="0"/>
      <dgm:spPr/>
    </dgm:pt>
    <dgm:pt modelId="{25B8BC57-1F5B-4B71-90D8-4C92E5FD6441}" type="pres">
      <dgm:prSet presAssocID="{90A2CD0F-DAB8-44AC-BC5B-AEE8DB252B0A}" presName="dummy2b" presStyleCnt="0"/>
      <dgm:spPr/>
    </dgm:pt>
    <dgm:pt modelId="{E6DA8DBD-F81F-4D3C-A9F6-5AF8C035E85C}" type="pres">
      <dgm:prSet presAssocID="{90A2CD0F-DAB8-44AC-BC5B-AEE8DB252B0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E3BA1AD-31A9-4517-82FD-40DBB814C9ED}" type="pres">
      <dgm:prSet presAssocID="{90A2CD0F-DAB8-44AC-BC5B-AEE8DB252B0A}" presName="wedge3" presStyleLbl="node1" presStyleIdx="2" presStyleCnt="3"/>
      <dgm:spPr/>
    </dgm:pt>
    <dgm:pt modelId="{20F38CAC-69EA-409D-B5AE-2BA491F6BE95}" type="pres">
      <dgm:prSet presAssocID="{90A2CD0F-DAB8-44AC-BC5B-AEE8DB252B0A}" presName="dummy3a" presStyleCnt="0"/>
      <dgm:spPr/>
    </dgm:pt>
    <dgm:pt modelId="{665C9873-35B4-4363-8921-9D5308DFFB16}" type="pres">
      <dgm:prSet presAssocID="{90A2CD0F-DAB8-44AC-BC5B-AEE8DB252B0A}" presName="dummy3b" presStyleCnt="0"/>
      <dgm:spPr/>
    </dgm:pt>
    <dgm:pt modelId="{87F30CA0-E884-4DCE-BB80-F7224F821FD9}" type="pres">
      <dgm:prSet presAssocID="{90A2CD0F-DAB8-44AC-BC5B-AEE8DB252B0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09BA4891-C624-4599-B021-8BD1FD163F42}" type="pres">
      <dgm:prSet presAssocID="{A84B8E42-6D30-45DB-83E3-BA24F059E98A}" presName="arrowWedge1" presStyleLbl="fgSibTrans2D1" presStyleIdx="0" presStyleCnt="3"/>
      <dgm:spPr/>
    </dgm:pt>
    <dgm:pt modelId="{73D186A6-FF9C-46B5-B3B0-03E9102BEF48}" type="pres">
      <dgm:prSet presAssocID="{0C0F4329-C4EE-44A4-A12D-C9532311F0CF}" presName="arrowWedge2" presStyleLbl="fgSibTrans2D1" presStyleIdx="1" presStyleCnt="3"/>
      <dgm:spPr/>
    </dgm:pt>
    <dgm:pt modelId="{F538936D-FAE4-41FA-9D74-4CDB8E111EB9}" type="pres">
      <dgm:prSet presAssocID="{34AD4C10-0ED7-4E03-9D05-F6E4B7C99CEC}" presName="arrowWedge3" presStyleLbl="fgSibTrans2D1" presStyleIdx="2" presStyleCnt="3"/>
      <dgm:spPr/>
    </dgm:pt>
  </dgm:ptLst>
  <dgm:cxnLst>
    <dgm:cxn modelId="{D35D710E-8A6B-4E56-91F4-3C0B72EE56C8}" srcId="{90A2CD0F-DAB8-44AC-BC5B-AEE8DB252B0A}" destId="{2E3497D1-9BF6-43AE-8F13-4195717FE986}" srcOrd="2" destOrd="0" parTransId="{6F8A0E54-F92B-41E5-9B6A-4135B48CAC89}" sibTransId="{34AD4C10-0ED7-4E03-9D05-F6E4B7C99CEC}"/>
    <dgm:cxn modelId="{55B6CC17-7F3E-4479-B5DC-3B6F8884913E}" srcId="{90A2CD0F-DAB8-44AC-BC5B-AEE8DB252B0A}" destId="{14D9BB27-00EA-4513-AFCE-E017E47B279B}" srcOrd="0" destOrd="0" parTransId="{CC3E08B4-3F87-438C-BD98-B68FD1CDB437}" sibTransId="{A84B8E42-6D30-45DB-83E3-BA24F059E98A}"/>
    <dgm:cxn modelId="{49DA9627-3F72-4D5D-89BC-563DE0169AA0}" type="presOf" srcId="{453FEBA6-1B8A-4878-9D75-AD1473F0E6C9}" destId="{F1306963-84FB-4AD0-9060-CD66B932E468}" srcOrd="0" destOrd="0" presId="urn:microsoft.com/office/officeart/2005/8/layout/cycle8"/>
    <dgm:cxn modelId="{2B95AA3E-3F78-489B-9B5A-2B4346366C3A}" type="presOf" srcId="{453FEBA6-1B8A-4878-9D75-AD1473F0E6C9}" destId="{E6DA8DBD-F81F-4D3C-A9F6-5AF8C035E85C}" srcOrd="1" destOrd="0" presId="urn:microsoft.com/office/officeart/2005/8/layout/cycle8"/>
    <dgm:cxn modelId="{40CF645F-5C73-4633-93B5-F6606BA25069}" srcId="{90A2CD0F-DAB8-44AC-BC5B-AEE8DB252B0A}" destId="{453FEBA6-1B8A-4878-9D75-AD1473F0E6C9}" srcOrd="1" destOrd="0" parTransId="{138511B7-F08B-453A-958F-2363064E35D1}" sibTransId="{0C0F4329-C4EE-44A4-A12D-C9532311F0CF}"/>
    <dgm:cxn modelId="{8D26117B-C1A0-4C87-A907-DB898E9D26B5}" type="presOf" srcId="{14D9BB27-00EA-4513-AFCE-E017E47B279B}" destId="{DCF40658-3258-43FD-9B37-79428849FC6A}" srcOrd="0" destOrd="0" presId="urn:microsoft.com/office/officeart/2005/8/layout/cycle8"/>
    <dgm:cxn modelId="{6B2DB199-0E90-4471-9F49-9192A966F624}" type="presOf" srcId="{2E3497D1-9BF6-43AE-8F13-4195717FE986}" destId="{87F30CA0-E884-4DCE-BB80-F7224F821FD9}" srcOrd="1" destOrd="0" presId="urn:microsoft.com/office/officeart/2005/8/layout/cycle8"/>
    <dgm:cxn modelId="{9B4B25A8-FCE7-4282-B33A-BF7393149543}" type="presOf" srcId="{90A2CD0F-DAB8-44AC-BC5B-AEE8DB252B0A}" destId="{1C8E0443-2BB5-472C-8B6A-83D4C73B2085}" srcOrd="0" destOrd="0" presId="urn:microsoft.com/office/officeart/2005/8/layout/cycle8"/>
    <dgm:cxn modelId="{4CF039BC-29EB-4159-A87C-B719946E9091}" type="presOf" srcId="{14D9BB27-00EA-4513-AFCE-E017E47B279B}" destId="{CE9EF2D5-2A1A-47FA-BDF5-3B142BBC7D9E}" srcOrd="1" destOrd="0" presId="urn:microsoft.com/office/officeart/2005/8/layout/cycle8"/>
    <dgm:cxn modelId="{19C770DA-79D0-462D-8228-3704B213C573}" type="presOf" srcId="{2E3497D1-9BF6-43AE-8F13-4195717FE986}" destId="{AE3BA1AD-31A9-4517-82FD-40DBB814C9ED}" srcOrd="0" destOrd="0" presId="urn:microsoft.com/office/officeart/2005/8/layout/cycle8"/>
    <dgm:cxn modelId="{1AFAD27A-5EF7-487B-84A3-C947EB905E34}" type="presParOf" srcId="{1C8E0443-2BB5-472C-8B6A-83D4C73B2085}" destId="{DCF40658-3258-43FD-9B37-79428849FC6A}" srcOrd="0" destOrd="0" presId="urn:microsoft.com/office/officeart/2005/8/layout/cycle8"/>
    <dgm:cxn modelId="{BE6700AC-6D9C-44CB-A41B-03D6D1712DDF}" type="presParOf" srcId="{1C8E0443-2BB5-472C-8B6A-83D4C73B2085}" destId="{990CC139-B71B-4F62-A488-086ACA305844}" srcOrd="1" destOrd="0" presId="urn:microsoft.com/office/officeart/2005/8/layout/cycle8"/>
    <dgm:cxn modelId="{E44C7083-BBCD-41C3-BBE7-0C52CFD3A0DE}" type="presParOf" srcId="{1C8E0443-2BB5-472C-8B6A-83D4C73B2085}" destId="{3A65B0D6-3926-42FF-85D7-22AF1FBD8DFE}" srcOrd="2" destOrd="0" presId="urn:microsoft.com/office/officeart/2005/8/layout/cycle8"/>
    <dgm:cxn modelId="{F7533862-75D1-42FF-AC61-D52E2A7BD62D}" type="presParOf" srcId="{1C8E0443-2BB5-472C-8B6A-83D4C73B2085}" destId="{CE9EF2D5-2A1A-47FA-BDF5-3B142BBC7D9E}" srcOrd="3" destOrd="0" presId="urn:microsoft.com/office/officeart/2005/8/layout/cycle8"/>
    <dgm:cxn modelId="{C7A43C2A-1031-4102-B8B4-B13FB521E9F6}" type="presParOf" srcId="{1C8E0443-2BB5-472C-8B6A-83D4C73B2085}" destId="{F1306963-84FB-4AD0-9060-CD66B932E468}" srcOrd="4" destOrd="0" presId="urn:microsoft.com/office/officeart/2005/8/layout/cycle8"/>
    <dgm:cxn modelId="{00A7ED87-C7E3-4CE7-A92D-2E89C7B2B9AD}" type="presParOf" srcId="{1C8E0443-2BB5-472C-8B6A-83D4C73B2085}" destId="{452E0FF6-CF53-4B2C-ACE5-7AE3C0D9B898}" srcOrd="5" destOrd="0" presId="urn:microsoft.com/office/officeart/2005/8/layout/cycle8"/>
    <dgm:cxn modelId="{FD5AC6E6-11DE-4EDC-895E-3366FFE0477A}" type="presParOf" srcId="{1C8E0443-2BB5-472C-8B6A-83D4C73B2085}" destId="{25B8BC57-1F5B-4B71-90D8-4C92E5FD6441}" srcOrd="6" destOrd="0" presId="urn:microsoft.com/office/officeart/2005/8/layout/cycle8"/>
    <dgm:cxn modelId="{B212DE3D-E79F-47A6-AF51-65DFFDD31FBB}" type="presParOf" srcId="{1C8E0443-2BB5-472C-8B6A-83D4C73B2085}" destId="{E6DA8DBD-F81F-4D3C-A9F6-5AF8C035E85C}" srcOrd="7" destOrd="0" presId="urn:microsoft.com/office/officeart/2005/8/layout/cycle8"/>
    <dgm:cxn modelId="{A9E709F6-1CFD-4170-8A09-5EF83092E519}" type="presParOf" srcId="{1C8E0443-2BB5-472C-8B6A-83D4C73B2085}" destId="{AE3BA1AD-31A9-4517-82FD-40DBB814C9ED}" srcOrd="8" destOrd="0" presId="urn:microsoft.com/office/officeart/2005/8/layout/cycle8"/>
    <dgm:cxn modelId="{ED9B3DBF-74B9-42E9-9CE1-6BCDE3B0CD95}" type="presParOf" srcId="{1C8E0443-2BB5-472C-8B6A-83D4C73B2085}" destId="{20F38CAC-69EA-409D-B5AE-2BA491F6BE95}" srcOrd="9" destOrd="0" presId="urn:microsoft.com/office/officeart/2005/8/layout/cycle8"/>
    <dgm:cxn modelId="{F5BFD0F5-A22B-4E77-A9B9-A7CD09E41D22}" type="presParOf" srcId="{1C8E0443-2BB5-472C-8B6A-83D4C73B2085}" destId="{665C9873-35B4-4363-8921-9D5308DFFB16}" srcOrd="10" destOrd="0" presId="urn:microsoft.com/office/officeart/2005/8/layout/cycle8"/>
    <dgm:cxn modelId="{E241A2DF-D1FF-4550-84B6-6B17AE8BC50B}" type="presParOf" srcId="{1C8E0443-2BB5-472C-8B6A-83D4C73B2085}" destId="{87F30CA0-E884-4DCE-BB80-F7224F821FD9}" srcOrd="11" destOrd="0" presId="urn:microsoft.com/office/officeart/2005/8/layout/cycle8"/>
    <dgm:cxn modelId="{41B11BDC-831D-46FF-80B6-9589AE13EA16}" type="presParOf" srcId="{1C8E0443-2BB5-472C-8B6A-83D4C73B2085}" destId="{09BA4891-C624-4599-B021-8BD1FD163F42}" srcOrd="12" destOrd="0" presId="urn:microsoft.com/office/officeart/2005/8/layout/cycle8"/>
    <dgm:cxn modelId="{1B3716EF-F8BA-4EE2-831E-83E07987DD9E}" type="presParOf" srcId="{1C8E0443-2BB5-472C-8B6A-83D4C73B2085}" destId="{73D186A6-FF9C-46B5-B3B0-03E9102BEF48}" srcOrd="13" destOrd="0" presId="urn:microsoft.com/office/officeart/2005/8/layout/cycle8"/>
    <dgm:cxn modelId="{AC2BC7A3-6446-4498-976D-FF833D98FCEF}" type="presParOf" srcId="{1C8E0443-2BB5-472C-8B6A-83D4C73B2085}" destId="{F538936D-FAE4-41FA-9D74-4CDB8E111EB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0569A-1826-4369-A58A-5D7D6401A127}">
      <dsp:nvSpPr>
        <dsp:cNvPr id="0" name=""/>
        <dsp:cNvSpPr/>
      </dsp:nvSpPr>
      <dsp:spPr>
        <a:xfrm>
          <a:off x="5824642" y="1110887"/>
          <a:ext cx="2330117" cy="336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05"/>
              </a:lnTo>
              <a:lnTo>
                <a:pt x="2330117" y="169805"/>
              </a:lnTo>
              <a:lnTo>
                <a:pt x="2330117" y="3369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55046-4787-4A58-A4AE-6332E920EE14}">
      <dsp:nvSpPr>
        <dsp:cNvPr id="0" name=""/>
        <dsp:cNvSpPr/>
      </dsp:nvSpPr>
      <dsp:spPr>
        <a:xfrm>
          <a:off x="4354068" y="2517291"/>
          <a:ext cx="2941148" cy="336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784"/>
              </a:lnTo>
              <a:lnTo>
                <a:pt x="2941148" y="169784"/>
              </a:lnTo>
              <a:lnTo>
                <a:pt x="2941148" y="3368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2D2F1-1DA1-4F1B-A41A-31683F9A94EA}">
      <dsp:nvSpPr>
        <dsp:cNvPr id="0" name=""/>
        <dsp:cNvSpPr/>
      </dsp:nvSpPr>
      <dsp:spPr>
        <a:xfrm>
          <a:off x="4308348" y="2517291"/>
          <a:ext cx="91440" cy="3368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8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E9FA6-E18C-4BC0-A413-439BBC3BE789}">
      <dsp:nvSpPr>
        <dsp:cNvPr id="0" name=""/>
        <dsp:cNvSpPr/>
      </dsp:nvSpPr>
      <dsp:spPr>
        <a:xfrm>
          <a:off x="1412919" y="2517291"/>
          <a:ext cx="2941148" cy="336895"/>
        </a:xfrm>
        <a:custGeom>
          <a:avLst/>
          <a:gdLst/>
          <a:ahLst/>
          <a:cxnLst/>
          <a:rect l="0" t="0" r="0" b="0"/>
          <a:pathLst>
            <a:path>
              <a:moveTo>
                <a:pt x="2941148" y="0"/>
              </a:moveTo>
              <a:lnTo>
                <a:pt x="2941148" y="169784"/>
              </a:lnTo>
              <a:lnTo>
                <a:pt x="0" y="169784"/>
              </a:lnTo>
              <a:lnTo>
                <a:pt x="0" y="3368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92C39-270E-4C8C-9EA4-9E65B9E19046}">
      <dsp:nvSpPr>
        <dsp:cNvPr id="0" name=""/>
        <dsp:cNvSpPr/>
      </dsp:nvSpPr>
      <dsp:spPr>
        <a:xfrm>
          <a:off x="4354068" y="1110887"/>
          <a:ext cx="1470574" cy="336895"/>
        </a:xfrm>
        <a:custGeom>
          <a:avLst/>
          <a:gdLst/>
          <a:ahLst/>
          <a:cxnLst/>
          <a:rect l="0" t="0" r="0" b="0"/>
          <a:pathLst>
            <a:path>
              <a:moveTo>
                <a:pt x="1470574" y="0"/>
              </a:moveTo>
              <a:lnTo>
                <a:pt x="1470574" y="169784"/>
              </a:lnTo>
              <a:lnTo>
                <a:pt x="0" y="169784"/>
              </a:lnTo>
              <a:lnTo>
                <a:pt x="0" y="336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43916-A0D1-470D-942F-756D39CDB22D}">
      <dsp:nvSpPr>
        <dsp:cNvPr id="0" name=""/>
        <dsp:cNvSpPr/>
      </dsp:nvSpPr>
      <dsp:spPr>
        <a:xfrm>
          <a:off x="5289888" y="41378"/>
          <a:ext cx="1069508" cy="106950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C7D75-A5F2-4FC6-99F7-60D6978BB27E}">
      <dsp:nvSpPr>
        <dsp:cNvPr id="0" name=""/>
        <dsp:cNvSpPr/>
      </dsp:nvSpPr>
      <dsp:spPr>
        <a:xfrm>
          <a:off x="6359397" y="38704"/>
          <a:ext cx="1604263" cy="1069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Tim (</a:t>
          </a:r>
          <a:r>
            <a:rPr lang="en-US" sz="1400" b="1" kern="1200" dirty="0"/>
            <a:t>Founder</a:t>
          </a:r>
          <a:r>
            <a:rPr lang="en-US" sz="1400" kern="1200" dirty="0"/>
            <a:t> and CEO with 60% Equity)</a:t>
          </a:r>
        </a:p>
      </dsp:txBody>
      <dsp:txXfrm>
        <a:off x="6359397" y="38704"/>
        <a:ext cx="1604263" cy="1069508"/>
      </dsp:txXfrm>
    </dsp:sp>
    <dsp:sp modelId="{CCBBD9BA-FECF-4559-B3A2-0D77B96FDD83}">
      <dsp:nvSpPr>
        <dsp:cNvPr id="0" name=""/>
        <dsp:cNvSpPr/>
      </dsp:nvSpPr>
      <dsp:spPr>
        <a:xfrm>
          <a:off x="3819314" y="1447782"/>
          <a:ext cx="1069508" cy="106950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99DE4-D6B0-4BC9-92B7-9E1B456ED386}">
      <dsp:nvSpPr>
        <dsp:cNvPr id="0" name=""/>
        <dsp:cNvSpPr/>
      </dsp:nvSpPr>
      <dsp:spPr>
        <a:xfrm>
          <a:off x="4888822" y="1445108"/>
          <a:ext cx="1604263" cy="1069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CTO</a:t>
          </a:r>
          <a:r>
            <a:rPr lang="en-US" sz="1400" kern="1200" dirty="0"/>
            <a:t> (Contractor with 5-15% Equity)</a:t>
          </a:r>
        </a:p>
      </dsp:txBody>
      <dsp:txXfrm>
        <a:off x="4888822" y="1445108"/>
        <a:ext cx="1604263" cy="1069508"/>
      </dsp:txXfrm>
    </dsp:sp>
    <dsp:sp modelId="{16308BF3-DD81-4700-9F6A-D8CAA9A7858C}">
      <dsp:nvSpPr>
        <dsp:cNvPr id="0" name=""/>
        <dsp:cNvSpPr/>
      </dsp:nvSpPr>
      <dsp:spPr>
        <a:xfrm>
          <a:off x="878165" y="2854186"/>
          <a:ext cx="1069508" cy="106950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F02D2-F194-4EC0-81EE-541D7F6CC413}">
      <dsp:nvSpPr>
        <dsp:cNvPr id="0" name=""/>
        <dsp:cNvSpPr/>
      </dsp:nvSpPr>
      <dsp:spPr>
        <a:xfrm>
          <a:off x="1947673" y="2851512"/>
          <a:ext cx="1604263" cy="1069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Back-end </a:t>
          </a:r>
          <a:r>
            <a:rPr lang="en-US" sz="1400" b="1" kern="1200" dirty="0"/>
            <a:t>Developer</a:t>
          </a:r>
          <a:r>
            <a:rPr lang="en-US" sz="1400" kern="1200" dirty="0"/>
            <a:t> (Contractor with 1-2% Equity)</a:t>
          </a:r>
        </a:p>
      </dsp:txBody>
      <dsp:txXfrm>
        <a:off x="1947673" y="2851512"/>
        <a:ext cx="1604263" cy="1069508"/>
      </dsp:txXfrm>
    </dsp:sp>
    <dsp:sp modelId="{8CC240DC-044B-4B90-B882-F90773108AF3}">
      <dsp:nvSpPr>
        <dsp:cNvPr id="0" name=""/>
        <dsp:cNvSpPr/>
      </dsp:nvSpPr>
      <dsp:spPr>
        <a:xfrm>
          <a:off x="3819314" y="2854186"/>
          <a:ext cx="1069508" cy="1069508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3D64E-14E1-4F76-99B0-D18C50D1B507}">
      <dsp:nvSpPr>
        <dsp:cNvPr id="0" name=""/>
        <dsp:cNvSpPr/>
      </dsp:nvSpPr>
      <dsp:spPr>
        <a:xfrm>
          <a:off x="4888822" y="2851512"/>
          <a:ext cx="1604263" cy="1069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Technical </a:t>
          </a:r>
          <a:r>
            <a:rPr lang="en-US" sz="1400" b="1" kern="1200" dirty="0"/>
            <a:t>Project Manager </a:t>
          </a:r>
          <a:r>
            <a:rPr lang="en-US" sz="1400" kern="1200" dirty="0"/>
            <a:t>(Part-Time Consultant 0% equity ~$75/hour)</a:t>
          </a:r>
        </a:p>
      </dsp:txBody>
      <dsp:txXfrm>
        <a:off x="4888822" y="2851512"/>
        <a:ext cx="1604263" cy="1069508"/>
      </dsp:txXfrm>
    </dsp:sp>
    <dsp:sp modelId="{F523AB4F-5472-4535-80C2-B86E6C1C08A5}">
      <dsp:nvSpPr>
        <dsp:cNvPr id="0" name=""/>
        <dsp:cNvSpPr/>
      </dsp:nvSpPr>
      <dsp:spPr>
        <a:xfrm>
          <a:off x="6760463" y="2854186"/>
          <a:ext cx="1069508" cy="1069508"/>
        </a:xfrm>
        <a:prstGeom prst="ellipse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E3282-66C4-4105-870E-BD6B21103BEF}">
      <dsp:nvSpPr>
        <dsp:cNvPr id="0" name=""/>
        <dsp:cNvSpPr/>
      </dsp:nvSpPr>
      <dsp:spPr>
        <a:xfrm>
          <a:off x="7829971" y="2851512"/>
          <a:ext cx="1604263" cy="1069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Front-end </a:t>
          </a:r>
          <a:r>
            <a:rPr lang="en-US" sz="1400" b="1" kern="1200" dirty="0"/>
            <a:t>Developer</a:t>
          </a:r>
          <a:r>
            <a:rPr lang="en-US" sz="1400" kern="1200" dirty="0"/>
            <a:t> (Contractor with 1-2% Equity)</a:t>
          </a:r>
        </a:p>
      </dsp:txBody>
      <dsp:txXfrm>
        <a:off x="7829971" y="2851512"/>
        <a:ext cx="1604263" cy="1069508"/>
      </dsp:txXfrm>
    </dsp:sp>
    <dsp:sp modelId="{7268258A-E9B4-444C-BD50-C0F6BC734835}">
      <dsp:nvSpPr>
        <dsp:cNvPr id="0" name=""/>
        <dsp:cNvSpPr/>
      </dsp:nvSpPr>
      <dsp:spPr>
        <a:xfrm>
          <a:off x="7620005" y="1447803"/>
          <a:ext cx="1069508" cy="1069508"/>
        </a:xfrm>
        <a:prstGeom prst="ellipse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35D66-1AA2-405F-92D0-AA5672F65CFB}">
      <dsp:nvSpPr>
        <dsp:cNvPr id="0" name=""/>
        <dsp:cNvSpPr/>
      </dsp:nvSpPr>
      <dsp:spPr>
        <a:xfrm>
          <a:off x="8708136" y="1447803"/>
          <a:ext cx="1604263" cy="1069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Investor</a:t>
          </a:r>
          <a:r>
            <a:rPr lang="en-US" sz="1400" kern="1200" dirty="0"/>
            <a:t> &amp; Co-Founder (10-25% Equity based on Investment)</a:t>
          </a:r>
        </a:p>
      </dsp:txBody>
      <dsp:txXfrm>
        <a:off x="8708136" y="1447803"/>
        <a:ext cx="1604263" cy="10695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C60D5-54F4-4D0C-8EC4-B01F8A728C39}">
      <dsp:nvSpPr>
        <dsp:cNvPr id="0" name=""/>
        <dsp:cNvSpPr/>
      </dsp:nvSpPr>
      <dsp:spPr>
        <a:xfrm>
          <a:off x="980435" y="0"/>
          <a:ext cx="9288152" cy="3928533"/>
        </a:xfrm>
        <a:prstGeom prst="triangl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2E3E33-3EF5-47B8-8B36-F943C17E4D8B}">
      <dsp:nvSpPr>
        <dsp:cNvPr id="0" name=""/>
        <dsp:cNvSpPr/>
      </dsp:nvSpPr>
      <dsp:spPr>
        <a:xfrm>
          <a:off x="3744169" y="394963"/>
          <a:ext cx="6314230" cy="9299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30 Day – Team Formation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Team formation Market Research and Validation | Prototype Development | Iterate on Business Plan</a:t>
          </a:r>
        </a:p>
      </dsp:txBody>
      <dsp:txXfrm>
        <a:off x="3789566" y="440360"/>
        <a:ext cx="6223436" cy="839163"/>
      </dsp:txXfrm>
    </dsp:sp>
    <dsp:sp modelId="{0DB348A8-CB8D-4F72-9279-F8DD6C1A4D4E}">
      <dsp:nvSpPr>
        <dsp:cNvPr id="0" name=""/>
        <dsp:cNvSpPr/>
      </dsp:nvSpPr>
      <dsp:spPr>
        <a:xfrm>
          <a:off x="3744169" y="1441165"/>
          <a:ext cx="6314230" cy="9299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-25416"/>
              <a:satOff val="-3897"/>
              <a:lumOff val="137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60 Day – User Feedback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Team Expansion | MVP Development | Initial User Acquisition Strategy | Early Feedback Collection</a:t>
          </a:r>
        </a:p>
      </dsp:txBody>
      <dsp:txXfrm>
        <a:off x="3789566" y="1486562"/>
        <a:ext cx="6223436" cy="839163"/>
      </dsp:txXfrm>
    </dsp:sp>
    <dsp:sp modelId="{580D482E-3A49-498A-87BC-8C60B56C0410}">
      <dsp:nvSpPr>
        <dsp:cNvPr id="0" name=""/>
        <dsp:cNvSpPr/>
      </dsp:nvSpPr>
      <dsp:spPr>
        <a:xfrm>
          <a:off x="3744169" y="2487367"/>
          <a:ext cx="6314230" cy="9299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-50832"/>
              <a:satOff val="-7795"/>
              <a:lumOff val="275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90 Day – Product Refinement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Targeted Marketing | Improve and Enhance the MVP | Prepare for Next Round of Funding</a:t>
          </a:r>
        </a:p>
      </dsp:txBody>
      <dsp:txXfrm>
        <a:off x="3789566" y="2532764"/>
        <a:ext cx="6223436" cy="839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40658-3258-43FD-9B37-79428849FC6A}">
      <dsp:nvSpPr>
        <dsp:cNvPr id="0" name=""/>
        <dsp:cNvSpPr/>
      </dsp:nvSpPr>
      <dsp:spPr>
        <a:xfrm>
          <a:off x="2867176" y="385871"/>
          <a:ext cx="4986649" cy="4986649"/>
        </a:xfrm>
        <a:prstGeom prst="pie">
          <a:avLst>
            <a:gd name="adj1" fmla="val 16200000"/>
            <a:gd name="adj2" fmla="val 1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Development of Front-end and Back-end</a:t>
          </a:r>
          <a:r>
            <a:rPr lang="en-US" sz="1700" b="0" i="0" kern="1200" dirty="0"/>
            <a:t>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( 50% allocation)</a:t>
          </a:r>
          <a:endParaRPr lang="en-US" sz="1700" kern="1200" dirty="0"/>
        </a:p>
      </dsp:txBody>
      <dsp:txXfrm>
        <a:off x="5495259" y="1442566"/>
        <a:ext cx="1780946" cy="1484122"/>
      </dsp:txXfrm>
    </dsp:sp>
    <dsp:sp modelId="{F1306963-84FB-4AD0-9060-CD66B932E468}">
      <dsp:nvSpPr>
        <dsp:cNvPr id="0" name=""/>
        <dsp:cNvSpPr/>
      </dsp:nvSpPr>
      <dsp:spPr>
        <a:xfrm>
          <a:off x="2764475" y="563966"/>
          <a:ext cx="4986649" cy="4986649"/>
        </a:xfrm>
        <a:prstGeom prst="pie">
          <a:avLst>
            <a:gd name="adj1" fmla="val 1800000"/>
            <a:gd name="adj2" fmla="val 90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Research and Innovation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(15% allocation)</a:t>
          </a:r>
          <a:endParaRPr lang="en-US" sz="1700" kern="1200" dirty="0"/>
        </a:p>
      </dsp:txBody>
      <dsp:txXfrm>
        <a:off x="3951772" y="3799352"/>
        <a:ext cx="2671419" cy="1306027"/>
      </dsp:txXfrm>
    </dsp:sp>
    <dsp:sp modelId="{AE3BA1AD-31A9-4517-82FD-40DBB814C9ED}">
      <dsp:nvSpPr>
        <dsp:cNvPr id="0" name=""/>
        <dsp:cNvSpPr/>
      </dsp:nvSpPr>
      <dsp:spPr>
        <a:xfrm>
          <a:off x="2661773" y="385871"/>
          <a:ext cx="4986649" cy="4986649"/>
        </a:xfrm>
        <a:prstGeom prst="pie">
          <a:avLst>
            <a:gd name="adj1" fmla="val 90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Management, Business Development, and Strategic Planning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(35% allocation)</a:t>
          </a:r>
          <a:endParaRPr lang="en-US" sz="1700" kern="1200" dirty="0"/>
        </a:p>
      </dsp:txBody>
      <dsp:txXfrm>
        <a:off x="3239394" y="1442566"/>
        <a:ext cx="1780946" cy="1484122"/>
      </dsp:txXfrm>
    </dsp:sp>
    <dsp:sp modelId="{09BA4891-C624-4599-B021-8BD1FD163F42}">
      <dsp:nvSpPr>
        <dsp:cNvPr id="0" name=""/>
        <dsp:cNvSpPr/>
      </dsp:nvSpPr>
      <dsp:spPr>
        <a:xfrm>
          <a:off x="2558890" y="77174"/>
          <a:ext cx="5604044" cy="560404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186A6-FF9C-46B5-B3B0-03E9102BEF48}">
      <dsp:nvSpPr>
        <dsp:cNvPr id="0" name=""/>
        <dsp:cNvSpPr/>
      </dsp:nvSpPr>
      <dsp:spPr>
        <a:xfrm>
          <a:off x="2455777" y="254953"/>
          <a:ext cx="5604044" cy="560404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8936D-FAE4-41FA-9D74-4CDB8E111EB9}">
      <dsp:nvSpPr>
        <dsp:cNvPr id="0" name=""/>
        <dsp:cNvSpPr/>
      </dsp:nvSpPr>
      <dsp:spPr>
        <a:xfrm>
          <a:off x="2352664" y="77174"/>
          <a:ext cx="5604044" cy="560404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7/14/2023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7/14/2023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13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26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84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2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72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26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9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80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2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8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79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8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57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7/14/2023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7/14/2023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7/14/2023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7/14/2023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7/14/2023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7/14/2023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7/14/2023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stridge-analytic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Fraud Defense – Business Plan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Eastridge | July 2023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9509760" cy="1233424"/>
          </a:xfrm>
        </p:spPr>
        <p:txBody>
          <a:bodyPr>
            <a:normAutofit/>
          </a:bodyPr>
          <a:lstStyle/>
          <a:p>
            <a:r>
              <a:rPr lang="en-US" dirty="0"/>
              <a:t>Target Market and Competitive Advantage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6400"/>
            <a:ext cx="8648700" cy="5105400"/>
          </a:xfrm>
        </p:spPr>
        <p:txBody>
          <a:bodyPr>
            <a:normAutofit/>
          </a:bodyPr>
          <a:lstStyle/>
          <a:p>
            <a:r>
              <a:rPr lang="en-US" dirty="0"/>
              <a:t>Our target market includes financial institutions, government agencies, and organizations across various industries with fraud prevention needs.</a:t>
            </a:r>
          </a:p>
          <a:p>
            <a:r>
              <a:rPr lang="en-US" dirty="0"/>
              <a:t>Our competitive advantage lies in our innovative use of graph database technology, enabling comprehensive and efficient fraud detection.</a:t>
            </a:r>
          </a:p>
          <a:p>
            <a:r>
              <a:rPr lang="en-US" dirty="0"/>
              <a:t>We differentiate ourselves by offering a complete solution that covers all national priorities, addressing corruption, cybercrime, terrorism financing, fraud, and more.</a:t>
            </a:r>
          </a:p>
        </p:txBody>
      </p:sp>
      <p:pic>
        <p:nvPicPr>
          <p:cNvPr id="5122" name="Picture 2" descr="Fraud Detection For A Major Insurance Company - London Data Consulting">
            <a:extLst>
              <a:ext uri="{FF2B5EF4-FFF2-40B4-BE49-F238E27FC236}">
                <a16:creationId xmlns:a16="http://schemas.microsoft.com/office/drawing/2014/main" id="{5C09995C-3420-1B58-C09C-5C243524A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505200"/>
            <a:ext cx="3196281" cy="297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58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9509760" cy="1233424"/>
          </a:xfrm>
        </p:spPr>
        <p:txBody>
          <a:bodyPr>
            <a:normAutofit/>
          </a:bodyPr>
          <a:lstStyle/>
          <a:p>
            <a:r>
              <a:rPr lang="en-US" dirty="0"/>
              <a:t>Marketing and Sales Strategy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6400"/>
            <a:ext cx="8648700" cy="5105400"/>
          </a:xfrm>
        </p:spPr>
        <p:txBody>
          <a:bodyPr>
            <a:normAutofit/>
          </a:bodyPr>
          <a:lstStyle/>
          <a:p>
            <a:r>
              <a:rPr lang="en-US" dirty="0"/>
              <a:t>Our marketing strategy includes targeted campaigns aimed at raising awareness among key industry players.</a:t>
            </a:r>
          </a:p>
          <a:p>
            <a:r>
              <a:rPr lang="en-US" dirty="0"/>
              <a:t>We will forge strategic partnerships with financial institutions, regulatory bodies, and technology providers to expand our reach.</a:t>
            </a:r>
          </a:p>
          <a:p>
            <a:r>
              <a:rPr lang="en-US" dirty="0"/>
              <a:t>Our experienced sales team will build relationships with key stakeholders, providing tailored solutions to meet their fraud prevention requirements.</a:t>
            </a:r>
          </a:p>
        </p:txBody>
      </p:sp>
      <p:pic>
        <p:nvPicPr>
          <p:cNvPr id="4" name="Picture 2" descr="How Much Money Is A Stack? – Measuring Stuff">
            <a:extLst>
              <a:ext uri="{FF2B5EF4-FFF2-40B4-BE49-F238E27FC236}">
                <a16:creationId xmlns:a16="http://schemas.microsoft.com/office/drawing/2014/main" id="{C744F909-5F84-8541-D2C1-F11473E99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43400"/>
            <a:ext cx="3725562" cy="186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5E7E9A-4E0D-2406-5847-EE118D711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5867400"/>
            <a:ext cx="372762" cy="3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8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9509760" cy="1233424"/>
          </a:xfrm>
        </p:spPr>
        <p:txBody>
          <a:bodyPr>
            <a:normAutofit/>
          </a:bodyPr>
          <a:lstStyle/>
          <a:p>
            <a:r>
              <a:rPr lang="en-US" dirty="0"/>
              <a:t>Growth Opportunities and Future Vision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6400"/>
            <a:ext cx="8648700" cy="5105400"/>
          </a:xfrm>
        </p:spPr>
        <p:txBody>
          <a:bodyPr>
            <a:normAutofit/>
          </a:bodyPr>
          <a:lstStyle/>
          <a:p>
            <a:r>
              <a:rPr lang="en-US" dirty="0"/>
              <a:t>We envision our platform becoming the go-to solution for fraud prevention, expanding globally and serving organizations of all sizes.</a:t>
            </a:r>
          </a:p>
          <a:p>
            <a:r>
              <a:rPr lang="en-US" dirty="0"/>
              <a:t>Opportunities for growth include expanding into new markets, developing advanced fraud prevention modules, and integrating emerging technologies.</a:t>
            </a:r>
          </a:p>
          <a:p>
            <a:r>
              <a:rPr lang="en-US" dirty="0"/>
              <a:t>We are committed to staying at the forefront of fraud prevention, continually evolving our platform to combat evolving fraud threats.</a:t>
            </a:r>
          </a:p>
        </p:txBody>
      </p:sp>
      <p:pic>
        <p:nvPicPr>
          <p:cNvPr id="4" name="Picture 2" descr="How Global Marketing Is Different From International Marketing - Tweak Your  Biz">
            <a:extLst>
              <a:ext uri="{FF2B5EF4-FFF2-40B4-BE49-F238E27FC236}">
                <a16:creationId xmlns:a16="http://schemas.microsoft.com/office/drawing/2014/main" id="{EDF5B688-BD68-3C55-980C-592858F02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38" y="4239397"/>
            <a:ext cx="2903323" cy="217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9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9509760" cy="1233424"/>
          </a:xfrm>
        </p:spPr>
        <p:txBody>
          <a:bodyPr>
            <a:normAutofit/>
          </a:bodyPr>
          <a:lstStyle/>
          <a:p>
            <a:r>
              <a:rPr lang="en-US" dirty="0"/>
              <a:t>Social Impact and Compliance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6400"/>
            <a:ext cx="8648700" cy="5105400"/>
          </a:xfrm>
        </p:spPr>
        <p:txBody>
          <a:bodyPr>
            <a:normAutofit/>
          </a:bodyPr>
          <a:lstStyle/>
          <a:p>
            <a:r>
              <a:rPr lang="en-US" dirty="0"/>
              <a:t>Our platform plays a critical role in combating corruption, cybercrime, terrorism financing, and other illicit activities.</a:t>
            </a:r>
          </a:p>
          <a:p>
            <a:r>
              <a:rPr lang="en-US" dirty="0"/>
              <a:t>By assisting covered institutions in meeting regulatory obligations, we contribute to a safer and more secure financial ecosystem.</a:t>
            </a:r>
          </a:p>
          <a:p>
            <a:r>
              <a:rPr lang="en-US" dirty="0"/>
              <a:t>Our mission is to protect the integrity of financial systems and promote trust in the fight against fraud.</a:t>
            </a:r>
          </a:p>
        </p:txBody>
      </p:sp>
      <p:pic>
        <p:nvPicPr>
          <p:cNvPr id="7170" name="Picture 2" descr="The Structure of Social Media Intelligence - Social Industries | Managed  Social Media Advertising">
            <a:extLst>
              <a:ext uri="{FF2B5EF4-FFF2-40B4-BE49-F238E27FC236}">
                <a16:creationId xmlns:a16="http://schemas.microsoft.com/office/drawing/2014/main" id="{85A6858F-5C83-DEE6-C0C8-9EC290F23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243516"/>
            <a:ext cx="2876550" cy="205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ocial Intelligence – ISG Value">
            <a:extLst>
              <a:ext uri="{FF2B5EF4-FFF2-40B4-BE49-F238E27FC236}">
                <a16:creationId xmlns:a16="http://schemas.microsoft.com/office/drawing/2014/main" id="{6E9408B2-F0D0-7D5E-574D-16EAE7AC4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19600"/>
            <a:ext cx="2952914" cy="174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953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9509760" cy="1233424"/>
          </a:xfrm>
        </p:spPr>
        <p:txBody>
          <a:bodyPr>
            <a:normAutofit/>
          </a:bodyPr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11620500" cy="990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No startup is successful without a strong, core </a:t>
            </a:r>
            <a:r>
              <a:rPr lang="en-US" b="1" dirty="0"/>
              <a:t>team</a:t>
            </a:r>
            <a:r>
              <a:rPr lang="en-US" dirty="0"/>
              <a:t>.  Before embarking on this journey together, we must first nail down the </a:t>
            </a:r>
            <a:r>
              <a:rPr lang="en-US" b="1" dirty="0"/>
              <a:t>team</a:t>
            </a:r>
            <a:r>
              <a:rPr lang="en-US" dirty="0"/>
              <a:t>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286F184-E740-2664-9BC6-71BC128D8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720924"/>
              </p:ext>
            </p:extLst>
          </p:nvPr>
        </p:nvGraphicFramePr>
        <p:xfrm>
          <a:off x="685800" y="2286001"/>
          <a:ext cx="103124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075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9509760" cy="1143000"/>
          </a:xfrm>
        </p:spPr>
        <p:txBody>
          <a:bodyPr>
            <a:normAutofit/>
          </a:bodyPr>
          <a:lstStyle/>
          <a:p>
            <a:r>
              <a:rPr lang="en-US" dirty="0"/>
              <a:t>30-60-90 Day Development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215622"/>
            <a:ext cx="11620500" cy="91797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The initial round of funding would fuel team creation with the goal of generating a </a:t>
            </a:r>
            <a:r>
              <a:rPr lang="en-US" b="1" dirty="0"/>
              <a:t>minimum viable product (MVP) </a:t>
            </a:r>
            <a:r>
              <a:rPr lang="en-US" dirty="0"/>
              <a:t>to help refine the go-to-market strategy and next phase of development.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EE73DC3-FC64-969A-E50B-2401BCB5ECAF}"/>
              </a:ext>
            </a:extLst>
          </p:cNvPr>
          <p:cNvGraphicFramePr/>
          <p:nvPr/>
        </p:nvGraphicFramePr>
        <p:xfrm>
          <a:off x="609601" y="2362200"/>
          <a:ext cx="11249024" cy="3928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919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9509760" cy="1233424"/>
          </a:xfrm>
        </p:spPr>
        <p:txBody>
          <a:bodyPr>
            <a:normAutofit/>
          </a:bodyPr>
          <a:lstStyle/>
          <a:p>
            <a:r>
              <a:rPr lang="en-US" dirty="0"/>
              <a:t>Investment Snapshot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F595EC1-DC86-26AF-1314-F47697436B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263802"/>
              </p:ext>
            </p:extLst>
          </p:nvPr>
        </p:nvGraphicFramePr>
        <p:xfrm>
          <a:off x="1524000" y="616712"/>
          <a:ext cx="10515600" cy="5936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1368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9509760" cy="1233424"/>
          </a:xfrm>
        </p:spPr>
        <p:txBody>
          <a:bodyPr>
            <a:normAutofit/>
          </a:bodyPr>
          <a:lstStyle/>
          <a:p>
            <a:r>
              <a:rPr lang="en-US" dirty="0"/>
              <a:t>Join Us in Shaping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19300"/>
            <a:ext cx="11620500" cy="5105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/>
              <a:t>Join us in revolutionizing the fight against fraud.</a:t>
            </a:r>
            <a:r>
              <a:rPr lang="en-US" dirty="0"/>
              <a:t>  </a:t>
            </a:r>
            <a:r>
              <a:rPr lang="en-US" sz="2000" dirty="0"/>
              <a:t>Contact us today to learn more about our platform and how it can empower your organization to detect and prevent fraud effectively.</a:t>
            </a:r>
            <a:endParaRPr lang="en-US" dirty="0"/>
          </a:p>
          <a:p>
            <a:pPr marL="45720" indent="0" algn="l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4572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Email: [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info@Eastridge-Analytics.com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]</a:t>
            </a:r>
          </a:p>
          <a:p>
            <a:pPr marL="4572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Phone: [(423) 502-0331]</a:t>
            </a:r>
          </a:p>
          <a:p>
            <a:pPr marL="4572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Website: [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  <a:hlinkClick r:id="rId3"/>
              </a:rPr>
              <a:t>www.Eastridge-Analytics.com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]</a:t>
            </a:r>
          </a:p>
          <a:p>
            <a:endParaRPr lang="en-US" dirty="0"/>
          </a:p>
        </p:txBody>
      </p:sp>
      <p:pic>
        <p:nvPicPr>
          <p:cNvPr id="4" name="Picture 6" descr="Working at John Paul">
            <a:extLst>
              <a:ext uri="{FF2B5EF4-FFF2-40B4-BE49-F238E27FC236}">
                <a16:creationId xmlns:a16="http://schemas.microsoft.com/office/drawing/2014/main" id="{5179C434-1FDF-83A8-24A7-6031739D9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515" y="3581400"/>
            <a:ext cx="3768089" cy="257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49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10134600" cy="914400"/>
          </a:xfrm>
        </p:spPr>
        <p:txBody>
          <a:bodyPr>
            <a:normAutofit/>
          </a:bodyPr>
          <a:lstStyle/>
          <a:p>
            <a:r>
              <a:rPr lang="en-US" dirty="0"/>
              <a:t>3D Fraud Defense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42638" cy="5105400"/>
          </a:xfrm>
        </p:spPr>
        <p:txBody>
          <a:bodyPr>
            <a:normAutofit/>
          </a:bodyPr>
          <a:lstStyle/>
          <a:p>
            <a:r>
              <a:rPr lang="en-US" sz="2800" dirty="0"/>
              <a:t>Welcome to our Next Generation Fraud Prevention Platform, where cutting-edge technology meets the ever-evolving challenges of fraud detection and prevention.</a:t>
            </a:r>
          </a:p>
          <a:p>
            <a:r>
              <a:rPr lang="en-US" sz="2800" dirty="0"/>
              <a:t>We harness the power of advanced graph database technology to provide organizations with a robust and intuitive solution for combating complex fraud schemes.</a:t>
            </a:r>
          </a:p>
          <a:p>
            <a:endParaRPr lang="en-US" sz="2800" dirty="0"/>
          </a:p>
          <a:p>
            <a:pPr marL="45720" indent="0">
              <a:buNone/>
            </a:pPr>
            <a:r>
              <a:rPr lang="en-US" sz="3200" b="1" dirty="0"/>
              <a:t>D</a:t>
            </a:r>
            <a:r>
              <a:rPr lang="en-US" sz="2800" dirty="0"/>
              <a:t>eep-analytics | </a:t>
            </a:r>
            <a:r>
              <a:rPr lang="en-US" sz="3200" b="1" dirty="0"/>
              <a:t>D</a:t>
            </a:r>
            <a:r>
              <a:rPr lang="en-US" sz="2800" dirty="0"/>
              <a:t>isruptive-technology | </a:t>
            </a:r>
            <a:r>
              <a:rPr lang="en-US" sz="3200" b="1" dirty="0"/>
              <a:t>D</a:t>
            </a:r>
            <a:r>
              <a:rPr lang="en-US" sz="2800" dirty="0"/>
              <a:t>ata-driven</a:t>
            </a:r>
          </a:p>
        </p:txBody>
      </p:sp>
      <p:pic>
        <p:nvPicPr>
          <p:cNvPr id="6146" name="Picture 2" descr="Fraud Detection For A Major Insurance Company - London Data Consulting">
            <a:extLst>
              <a:ext uri="{FF2B5EF4-FFF2-40B4-BE49-F238E27FC236}">
                <a16:creationId xmlns:a16="http://schemas.microsoft.com/office/drawing/2014/main" id="{3F32D9A2-5E58-3ACA-D074-40D5106C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638" y="2000250"/>
            <a:ext cx="3071813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9509760" cy="1233424"/>
          </a:xfrm>
        </p:spPr>
        <p:txBody>
          <a:bodyPr>
            <a:normAutofit/>
          </a:bodyPr>
          <a:lstStyle/>
          <a:p>
            <a:r>
              <a:rPr lang="en-US" dirty="0"/>
              <a:t>Market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49" y="1066800"/>
            <a:ext cx="11125200" cy="51054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600" dirty="0"/>
              <a:t>Fraudsters are becoming increasingly sophisticated, employing complex techniques that go beyond traditional detection methods.</a:t>
            </a:r>
          </a:p>
          <a:p>
            <a:r>
              <a:rPr lang="en-US" sz="2600" dirty="0"/>
              <a:t>Organizations struggle to keep up with emerging fraud types, leading to financial losses, reputational damage, and regulatory non-compliance.</a:t>
            </a:r>
          </a:p>
          <a:p>
            <a:r>
              <a:rPr lang="en-US" sz="2600" dirty="0"/>
              <a:t>There is a pressing need for a comprehensive fraud prevention solution that can address a wide range of fraud scenarios effectively.</a:t>
            </a:r>
          </a:p>
        </p:txBody>
      </p:sp>
      <p:pic>
        <p:nvPicPr>
          <p:cNvPr id="1026" name="Picture 2" descr="Scammer, Hacker or Internet Thief Stock Illustration by ©beatpavel #78051176">
            <a:extLst>
              <a:ext uri="{FF2B5EF4-FFF2-40B4-BE49-F238E27FC236}">
                <a16:creationId xmlns:a16="http://schemas.microsoft.com/office/drawing/2014/main" id="{8CB8131B-F24A-8297-9520-37BD357CA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5" y="4333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95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9509760" cy="990600"/>
          </a:xfrm>
        </p:spPr>
        <p:txBody>
          <a:bodyPr>
            <a:normAutofit/>
          </a:bodyPr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>
            <a:normAutofit/>
          </a:bodyPr>
          <a:lstStyle/>
          <a:p>
            <a:r>
              <a:rPr lang="en-US" dirty="0"/>
              <a:t>Introducing our next-generation fraud prevention platform powered by Neo4j, the leading graph database technology.</a:t>
            </a:r>
          </a:p>
          <a:p>
            <a:r>
              <a:rPr lang="en-US" dirty="0"/>
              <a:t>Our platform revolutionizes fraud detection by leveraging the strength of graph analytics and real-time transaction monitoring.</a:t>
            </a:r>
          </a:p>
          <a:p>
            <a:r>
              <a:rPr lang="en-US" dirty="0"/>
              <a:t>We provide organizations with the tools they need to capture and flag alerts, prioritize investigations, and stay one step ahead of fraudsters.</a:t>
            </a:r>
          </a:p>
        </p:txBody>
      </p:sp>
      <p:pic>
        <p:nvPicPr>
          <p:cNvPr id="2050" name="Picture 2" descr="To catch a scammer: Kraken builds fake crypto account to 'bait' fraudsters">
            <a:extLst>
              <a:ext uri="{FF2B5EF4-FFF2-40B4-BE49-F238E27FC236}">
                <a16:creationId xmlns:a16="http://schemas.microsoft.com/office/drawing/2014/main" id="{F4835530-5304-28A4-1B7C-D5DD96674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010" y="3657600"/>
            <a:ext cx="3487858" cy="232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DC6973-C929-9524-5032-057A7388B9FE}"/>
              </a:ext>
            </a:extLst>
          </p:cNvPr>
          <p:cNvSpPr txBox="1">
            <a:spLocks/>
          </p:cNvSpPr>
          <p:nvPr/>
        </p:nvSpPr>
        <p:spPr>
          <a:xfrm>
            <a:off x="8382000" y="6019800"/>
            <a:ext cx="329163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1600" i="1" dirty="0"/>
              <a:t>Isolating fraudsters with Graph Technology</a:t>
            </a:r>
          </a:p>
        </p:txBody>
      </p:sp>
    </p:spTree>
    <p:extLst>
      <p:ext uri="{BB962C8B-B14F-4D97-AF65-F5344CB8AC3E}">
        <p14:creationId xmlns:p14="http://schemas.microsoft.com/office/powerpoint/2010/main" val="79170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4040188" cy="1990725"/>
          </a:xfrm>
        </p:spPr>
        <p:txBody>
          <a:bodyPr anchor="b">
            <a:normAutofit/>
          </a:bodyPr>
          <a:lstStyle/>
          <a:p>
            <a:r>
              <a:rPr lang="en-US" dirty="0"/>
              <a:t>How it Works (Part I):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Advanced Alert Flagging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F89D46-CB94-A916-9F85-47EFBB2E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685800"/>
            <a:ext cx="6524308" cy="3429000"/>
          </a:xfrm>
        </p:spPr>
        <p:txBody>
          <a:bodyPr>
            <a:normAutofit/>
          </a:bodyPr>
          <a:lstStyle/>
          <a:p>
            <a:r>
              <a:rPr lang="en-US" dirty="0"/>
              <a:t>Our platform captures all alerts, including the most complex multi-connection money laundering techniques.</a:t>
            </a:r>
          </a:p>
          <a:p>
            <a:r>
              <a:rPr lang="en-US" dirty="0"/>
              <a:t>We employ advanced algorithms and machine learning to identify suspicious patterns, highlighting potential fraud in real-time.</a:t>
            </a:r>
          </a:p>
          <a:p>
            <a:r>
              <a:rPr lang="en-US" dirty="0"/>
              <a:t>Investigators can rely on our platform to help them sift through alerts efficiently and focus on the most critical cases.</a:t>
            </a:r>
          </a:p>
        </p:txBody>
      </p:sp>
      <p:pic>
        <p:nvPicPr>
          <p:cNvPr id="5" name="Picture 2" descr="Financial Fraud Mitigation with Data Analytics">
            <a:extLst>
              <a:ext uri="{FF2B5EF4-FFF2-40B4-BE49-F238E27FC236}">
                <a16:creationId xmlns:a16="http://schemas.microsoft.com/office/drawing/2014/main" id="{E38F11B5-D475-37D3-40FA-6D009E487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354" y="4151671"/>
            <a:ext cx="3657600" cy="207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06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735388" cy="1990725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How it Works (Part II):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Graph Visualization and GUI</a:t>
            </a:r>
          </a:p>
        </p:txBody>
      </p:sp>
      <p:pic>
        <p:nvPicPr>
          <p:cNvPr id="4098" name="Picture 2" descr="Fraud Detection through Visualization">
            <a:extLst>
              <a:ext uri="{FF2B5EF4-FFF2-40B4-BE49-F238E27FC236}">
                <a16:creationId xmlns:a16="http://schemas.microsoft.com/office/drawing/2014/main" id="{110DB1FC-23ED-D87B-0313-F613F8B15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4" r="22580"/>
          <a:stretch/>
        </p:blipFill>
        <p:spPr bwMode="auto">
          <a:xfrm>
            <a:off x="5362892" y="407199"/>
            <a:ext cx="6370320" cy="315372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F89D46-CB94-A916-9F85-47EFBB2E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892" y="3898101"/>
            <a:ext cx="6524308" cy="273129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Our platform offers a visually stunning and user-friendly Graphical User Interface (GUI).</a:t>
            </a:r>
          </a:p>
          <a:p>
            <a:r>
              <a:rPr lang="en-US" sz="2000" dirty="0"/>
              <a:t>Investigators can easily navigate and explore the interconnected relationships within the data, gaining valuable insights into fraud networks.</a:t>
            </a:r>
          </a:p>
          <a:p>
            <a:r>
              <a:rPr lang="en-US" sz="2000" dirty="0"/>
              <a:t>The intuitive visualization helps investigators uncover hidden connections and make informed decisions with confidence.</a:t>
            </a:r>
          </a:p>
        </p:txBody>
      </p:sp>
    </p:spTree>
    <p:extLst>
      <p:ext uri="{BB962C8B-B14F-4D97-AF65-F5344CB8AC3E}">
        <p14:creationId xmlns:p14="http://schemas.microsoft.com/office/powerpoint/2010/main" val="493625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887788" cy="1990725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How it Works (Part III):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Real-time Fraud Detection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F89D46-CB94-A916-9F85-47EFBB2E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697701"/>
            <a:ext cx="6524308" cy="4331499"/>
          </a:xfrm>
        </p:spPr>
        <p:txBody>
          <a:bodyPr>
            <a:normAutofit/>
          </a:bodyPr>
          <a:lstStyle/>
          <a:p>
            <a:r>
              <a:rPr lang="en-US" sz="2000" dirty="0"/>
              <a:t>Our platform utilizes REST APIs to provide highly efficient microservices for real-time fraud detection.</a:t>
            </a:r>
          </a:p>
          <a:p>
            <a:r>
              <a:rPr lang="en-US" sz="2000" dirty="0"/>
              <a:t>We continuously monitor transactions, analyzing vast amounts of data to identify and flag potentially fraudulent activities instantly.</a:t>
            </a:r>
          </a:p>
          <a:p>
            <a:r>
              <a:rPr lang="en-US" sz="2000" dirty="0"/>
              <a:t>By detecting complex fraud schemes such as credit card bust out fraud, we help organizations prevent significant financial losses.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BBE6B-7D93-ED43-AA0B-BBD03C435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214" y="4038600"/>
            <a:ext cx="4502280" cy="244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66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9509760" cy="1233424"/>
          </a:xfrm>
        </p:spPr>
        <p:txBody>
          <a:bodyPr>
            <a:normAutofit/>
          </a:bodyPr>
          <a:lstStyle/>
          <a:p>
            <a:r>
              <a:rPr lang="en-US" dirty="0"/>
              <a:t>Security and Compliance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6400"/>
            <a:ext cx="9033510" cy="5105400"/>
          </a:xfrm>
        </p:spPr>
        <p:txBody>
          <a:bodyPr>
            <a:normAutofit/>
          </a:bodyPr>
          <a:lstStyle/>
          <a:p>
            <a:r>
              <a:rPr lang="en-US" dirty="0"/>
              <a:t>Security and compliance are at the core of our platform.</a:t>
            </a:r>
          </a:p>
          <a:p>
            <a:r>
              <a:rPr lang="en-US" dirty="0"/>
              <a:t>We adhere to industry-leading security standards, implementing robust data encryption and access controls to protect sensitive information.</a:t>
            </a:r>
          </a:p>
          <a:p>
            <a:r>
              <a:rPr lang="en-US" dirty="0"/>
              <a:t>Our platform assists organizations in meeting regulatory requirements for combating money laundering and countering terrorist financing.</a:t>
            </a:r>
          </a:p>
        </p:txBody>
      </p:sp>
      <p:pic>
        <p:nvPicPr>
          <p:cNvPr id="5" name="Graphic 4" descr="Shield Tick outline">
            <a:extLst>
              <a:ext uri="{FF2B5EF4-FFF2-40B4-BE49-F238E27FC236}">
                <a16:creationId xmlns:a16="http://schemas.microsoft.com/office/drawing/2014/main" id="{BD856C3D-E443-AD71-5B75-0DA2AD19A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6410" y="2125980"/>
            <a:ext cx="2606040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1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9509760" cy="1233424"/>
          </a:xfrm>
        </p:spPr>
        <p:txBody>
          <a:bodyPr>
            <a:normAutofit/>
          </a:bodyPr>
          <a:lstStyle/>
          <a:p>
            <a:r>
              <a:rPr lang="en-US" dirty="0"/>
              <a:t>Revenue Model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6400"/>
            <a:ext cx="8648700" cy="5105400"/>
          </a:xfrm>
        </p:spPr>
        <p:txBody>
          <a:bodyPr>
            <a:normAutofit/>
          </a:bodyPr>
          <a:lstStyle/>
          <a:p>
            <a:r>
              <a:rPr lang="en-US" dirty="0"/>
              <a:t>We offer flexible subscription-based licensing models tailored to our clients' needs.</a:t>
            </a:r>
          </a:p>
          <a:p>
            <a:r>
              <a:rPr lang="en-US" dirty="0"/>
              <a:t>Additional revenue streams include professional services for platform customization, integration, and ongoing support.</a:t>
            </a:r>
          </a:p>
          <a:p>
            <a:r>
              <a:rPr lang="en-US" dirty="0"/>
              <a:t>Our revenue model is designed to ensure scalability and long-term value for our clients.</a:t>
            </a:r>
          </a:p>
        </p:txBody>
      </p:sp>
      <p:pic>
        <p:nvPicPr>
          <p:cNvPr id="4" name="Picture 2" descr="How to improve sales conversion rates">
            <a:extLst>
              <a:ext uri="{FF2B5EF4-FFF2-40B4-BE49-F238E27FC236}">
                <a16:creationId xmlns:a16="http://schemas.microsoft.com/office/drawing/2014/main" id="{01A7F663-1D2E-DFC1-27FA-145CBD1F8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235" y="4343400"/>
            <a:ext cx="3676650" cy="19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46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11792</TotalTime>
  <Words>1048</Words>
  <Application>Microsoft Office PowerPoint</Application>
  <PresentationFormat>Widescreen</PresentationFormat>
  <Paragraphs>104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Corbel</vt:lpstr>
      <vt:lpstr>Euphemia</vt:lpstr>
      <vt:lpstr>Söhne</vt:lpstr>
      <vt:lpstr>Wingdings</vt:lpstr>
      <vt:lpstr>Banded Design Blue 16x9</vt:lpstr>
      <vt:lpstr>3D Fraud Defense – Business Plan</vt:lpstr>
      <vt:lpstr>3D Fraud Defense - Introduction</vt:lpstr>
      <vt:lpstr>Market Problem</vt:lpstr>
      <vt:lpstr>Our Solution</vt:lpstr>
      <vt:lpstr>How it Works (Part I):  Advanced Alert Flagging</vt:lpstr>
      <vt:lpstr>How it Works (Part II):    Graph Visualization and GUI</vt:lpstr>
      <vt:lpstr>How it Works (Part III):    Real-time Fraud Detection</vt:lpstr>
      <vt:lpstr>Security and Compliance</vt:lpstr>
      <vt:lpstr>Revenue Model</vt:lpstr>
      <vt:lpstr>Target Market and Competitive Advantage</vt:lpstr>
      <vt:lpstr>Marketing and Sales Strategy</vt:lpstr>
      <vt:lpstr>Growth Opportunities and Future Vision</vt:lpstr>
      <vt:lpstr>Social Impact and Compliance</vt:lpstr>
      <vt:lpstr>Team</vt:lpstr>
      <vt:lpstr>30-60-90 Day Development Plan</vt:lpstr>
      <vt:lpstr>Investment Snapshot</vt:lpstr>
      <vt:lpstr>Join Us in Shaping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CryptoMomento Business Plan</dc:title>
  <dc:creator>Tim Eastridge</dc:creator>
  <cp:lastModifiedBy>Tim Eastridge</cp:lastModifiedBy>
  <cp:revision>4</cp:revision>
  <dcterms:created xsi:type="dcterms:W3CDTF">2023-06-29T18:21:57Z</dcterms:created>
  <dcterms:modified xsi:type="dcterms:W3CDTF">2023-07-14T18:43:56Z</dcterms:modified>
</cp:coreProperties>
</file>