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872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DF96-6075-054D-8622-99498F86759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7793-FD59-2B47-8700-0673E5B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3367" y="1270058"/>
            <a:ext cx="4350394" cy="50147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85766" y="1785627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69082" y="2503900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5869" y="2503900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35645" y="3182941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28011" y="3184448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 flipH="1">
            <a:off x="3728011" y="2236425"/>
            <a:ext cx="392172" cy="26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0"/>
          </p:cNvCxnSpPr>
          <p:nvPr/>
        </p:nvCxnSpPr>
        <p:spPr>
          <a:xfrm>
            <a:off x="4769207" y="2236425"/>
            <a:ext cx="335591" cy="26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0"/>
          </p:cNvCxnSpPr>
          <p:nvPr/>
        </p:nvCxnSpPr>
        <p:spPr>
          <a:xfrm flipH="1">
            <a:off x="3094574" y="2954698"/>
            <a:ext cx="308925" cy="22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9" idx="0"/>
          </p:cNvCxnSpPr>
          <p:nvPr/>
        </p:nvCxnSpPr>
        <p:spPr>
          <a:xfrm>
            <a:off x="4052523" y="2954698"/>
            <a:ext cx="134417" cy="22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1050" y="1432827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= 1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29838"/>
              </p:ext>
            </p:extLst>
          </p:nvPr>
        </p:nvGraphicFramePr>
        <p:xfrm>
          <a:off x="1694905" y="3887481"/>
          <a:ext cx="3852328" cy="21717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1541"/>
                <a:gridCol w="481541"/>
                <a:gridCol w="481541"/>
                <a:gridCol w="481541"/>
                <a:gridCol w="481541"/>
                <a:gridCol w="481541"/>
                <a:gridCol w="481541"/>
                <a:gridCol w="481541"/>
              </a:tblGrid>
              <a:tr h="591527">
                <a:tc>
                  <a:txBody>
                    <a:bodyPr/>
                    <a:lstStyle/>
                    <a:p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</a:t>
                      </a:r>
                      <a:endParaRPr lang="en-US" sz="1400" dirty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-0.8</a:t>
                      </a:r>
                      <a:endParaRPr lang="en-US" sz="1400" dirty="0"/>
                    </a:p>
                  </a:txBody>
                  <a:tcPr/>
                </a:tc>
              </a:tr>
              <a:tr h="4788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1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33367" y="1270058"/>
            <a:ext cx="4350394" cy="50147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75488" y="1785627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06343" y="2503900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2906" y="3182941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1066" y="3184448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flipH="1">
            <a:off x="2665272" y="2236425"/>
            <a:ext cx="844633" cy="26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5"/>
          </p:cNvCxnSpPr>
          <p:nvPr/>
        </p:nvCxnSpPr>
        <p:spPr>
          <a:xfrm>
            <a:off x="4158929" y="2236425"/>
            <a:ext cx="335591" cy="26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2031835" y="2954698"/>
            <a:ext cx="308925" cy="22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0"/>
          </p:cNvCxnSpPr>
          <p:nvPr/>
        </p:nvCxnSpPr>
        <p:spPr>
          <a:xfrm>
            <a:off x="2989784" y="2954698"/>
            <a:ext cx="30211" cy="22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1050" y="1432827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= M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0951"/>
              </p:ext>
            </p:extLst>
          </p:nvPr>
        </p:nvGraphicFramePr>
        <p:xfrm>
          <a:off x="1678411" y="3887481"/>
          <a:ext cx="3921016" cy="21717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  <a:gridCol w="490127"/>
                <a:gridCol w="490127"/>
                <a:gridCol w="490127"/>
              </a:tblGrid>
              <a:tr h="591527">
                <a:tc>
                  <a:txBody>
                    <a:bodyPr/>
                    <a:lstStyle/>
                    <a:p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 smtClean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/>
                </a:tc>
              </a:tr>
              <a:tr h="4788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4239134" y="2503900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05697" y="3182941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98063" y="3184448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0"/>
          </p:cNvCxnSpPr>
          <p:nvPr/>
        </p:nvCxnSpPr>
        <p:spPr>
          <a:xfrm flipH="1">
            <a:off x="4064626" y="2954698"/>
            <a:ext cx="308925" cy="22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5"/>
            <a:endCxn id="16" idx="0"/>
          </p:cNvCxnSpPr>
          <p:nvPr/>
        </p:nvCxnSpPr>
        <p:spPr>
          <a:xfrm>
            <a:off x="5022575" y="2954698"/>
            <a:ext cx="134417" cy="22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169529" y="983833"/>
            <a:ext cx="4350394" cy="50147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17129" y="1145808"/>
            <a:ext cx="4350394" cy="50147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39583" y="1270058"/>
            <a:ext cx="4350394" cy="50147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91982" y="1785627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75298" y="2503900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52085" y="2503900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1861" y="3182941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4227" y="3184448"/>
            <a:ext cx="917858" cy="5281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flipH="1">
            <a:off x="3134227" y="2236425"/>
            <a:ext cx="392172" cy="26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5"/>
            <a:endCxn id="5" idx="0"/>
          </p:cNvCxnSpPr>
          <p:nvPr/>
        </p:nvCxnSpPr>
        <p:spPr>
          <a:xfrm>
            <a:off x="4175423" y="2236425"/>
            <a:ext cx="335591" cy="26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2500790" y="2954698"/>
            <a:ext cx="308925" cy="22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0"/>
          </p:cNvCxnSpPr>
          <p:nvPr/>
        </p:nvCxnSpPr>
        <p:spPr>
          <a:xfrm>
            <a:off x="3458739" y="2954698"/>
            <a:ext cx="134417" cy="22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7266" y="1432827"/>
            <a:ext cx="8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= 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97648"/>
              </p:ext>
            </p:extLst>
          </p:nvPr>
        </p:nvGraphicFramePr>
        <p:xfrm>
          <a:off x="1101121" y="3887481"/>
          <a:ext cx="3852328" cy="21717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1541"/>
                <a:gridCol w="481541"/>
                <a:gridCol w="481541"/>
                <a:gridCol w="481541"/>
                <a:gridCol w="481541"/>
                <a:gridCol w="481541"/>
                <a:gridCol w="481541"/>
                <a:gridCol w="481541"/>
              </a:tblGrid>
              <a:tr h="591527">
                <a:tc>
                  <a:txBody>
                    <a:bodyPr/>
                    <a:lstStyle/>
                    <a:p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η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</a:t>
                      </a:r>
                      <a:endParaRPr lang="en-US" sz="1400" dirty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-0.8</a:t>
                      </a:r>
                      <a:endParaRPr lang="en-US" sz="1400" dirty="0"/>
                    </a:p>
                  </a:txBody>
                  <a:tcPr/>
                </a:tc>
              </a:tr>
              <a:tr h="4788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378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19923" y="2954698"/>
            <a:ext cx="70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7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158</Words>
  <Application>Microsoft Macintosh PowerPoint</Application>
  <PresentationFormat>On-screen Show (4:3)</PresentationFormat>
  <Paragraphs>124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Brathwaite</dc:creator>
  <cp:lastModifiedBy>Timothy Brathwaite</cp:lastModifiedBy>
  <cp:revision>6</cp:revision>
  <dcterms:created xsi:type="dcterms:W3CDTF">2017-11-11T18:24:31Z</dcterms:created>
  <dcterms:modified xsi:type="dcterms:W3CDTF">2017-11-12T00:37:41Z</dcterms:modified>
</cp:coreProperties>
</file>