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004000" cy="4363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499" y="-30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141814"/>
            <a:ext cx="27203400" cy="1519276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2920468"/>
            <a:ext cx="24003000" cy="10535936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323361"/>
            <a:ext cx="6900863" cy="369818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323361"/>
            <a:ext cx="20302538" cy="369818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10879405"/>
            <a:ext cx="27603450" cy="18152520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9203655"/>
            <a:ext cx="27603450" cy="954598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1616807"/>
            <a:ext cx="13601700" cy="27688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1616807"/>
            <a:ext cx="13601700" cy="27688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323371"/>
            <a:ext cx="27603450" cy="8434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10697567"/>
            <a:ext cx="13539190" cy="524271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5940280"/>
            <a:ext cx="13539190" cy="2344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10697567"/>
            <a:ext cx="13605869" cy="524271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5940280"/>
            <a:ext cx="13605869" cy="2344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909252"/>
            <a:ext cx="10322123" cy="10182384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6283187"/>
            <a:ext cx="16202025" cy="31011824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3091636"/>
            <a:ext cx="10322123" cy="24253876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909252"/>
            <a:ext cx="10322123" cy="10182384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6283187"/>
            <a:ext cx="16202025" cy="31011824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3091636"/>
            <a:ext cx="10322123" cy="24253876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323371"/>
            <a:ext cx="27603450" cy="8434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1616807"/>
            <a:ext cx="27603450" cy="276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40446701"/>
            <a:ext cx="720090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40446701"/>
            <a:ext cx="1080135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40446701"/>
            <a:ext cx="720090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40172588"/>
            <a:ext cx="32004000" cy="362170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952015"/>
            <a:ext cx="8062968" cy="1329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1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1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80" indent="-742980">
              <a:lnSpc>
                <a:spcPct val="120000"/>
              </a:lnSpc>
              <a:buFont typeface="+mj-lt"/>
              <a:buAutoNum type="arabicPeriod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80" indent="-742980">
              <a:lnSpc>
                <a:spcPct val="120000"/>
              </a:lnSpc>
              <a:buFont typeface="+mj-lt"/>
              <a:buAutoNum type="arabicPeriod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80" indent="-742980">
              <a:lnSpc>
                <a:spcPct val="120000"/>
              </a:lnSpc>
              <a:buFont typeface="+mj-lt"/>
              <a:buAutoNum type="arabicPeriod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1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6866602"/>
            <a:ext cx="32004000" cy="6120502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7300035"/>
            <a:ext cx="28717912" cy="449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500" b="1" dirty="0">
                <a:latin typeface="Franklin Gothic Demi" panose="020B0703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1500" dirty="0">
                <a:latin typeface="Franklin Gothic Demi" panose="020B0703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plain English. Emphasize the important words.</a:t>
            </a:r>
            <a:endParaRPr lang="en-US" sz="11500" dirty="0">
              <a:latin typeface="Franklin Gothic Demi" panose="020B07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1001" y="18067496"/>
            <a:ext cx="9583653" cy="1418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1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18" indent="-45721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1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1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3304044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43044" y="414271"/>
            <a:ext cx="21503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Franklin Gothic Demi" panose="020B0703020102020204" pitchFamily="34" charset="0"/>
              </a:rPr>
              <a:t>Computational Methods applied to Motivic Analyses of Jazz Improvisation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7" y="14791942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8761671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4BCA7B-44D8-484D-BD2F-F26CE826BEAE}"/>
              </a:ext>
            </a:extLst>
          </p:cNvPr>
          <p:cNvSpPr txBox="1"/>
          <p:nvPr/>
        </p:nvSpPr>
        <p:spPr>
          <a:xfrm>
            <a:off x="1643044" y="3631394"/>
            <a:ext cx="1054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anklin Gothic Book" panose="020B0503020102020204" pitchFamily="34" charset="0"/>
                <a:cs typeface="Lato" panose="020F0502020204030203" pitchFamily="34" charset="0"/>
              </a:rPr>
              <a:t>Timothy de Reuse, Jonathan Orland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F3E5B-E9F7-49D5-BA62-C4F9B5380F5A}"/>
              </a:ext>
            </a:extLst>
          </p:cNvPr>
          <p:cNvSpPr txBox="1"/>
          <p:nvPr/>
        </p:nvSpPr>
        <p:spPr>
          <a:xfrm>
            <a:off x="1643044" y="4724859"/>
            <a:ext cx="18077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nsolas" panose="020B0609020204030204" pitchFamily="49" charset="0"/>
                <a:cs typeface="Courier New" panose="02070309020205020404" pitchFamily="49" charset="0"/>
              </a:rPr>
              <a:t>timothy.dereuse@mail.mcgill.ca jonathan.orland@gmail.com</a:t>
            </a:r>
          </a:p>
        </p:txBody>
      </p:sp>
      <p:pic>
        <p:nvPicPr>
          <p:cNvPr id="35" name="Picture 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BB4547-34B6-4462-8410-5CE36BD8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8" y="40560561"/>
            <a:ext cx="17101112" cy="28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189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Franklin Gothic Book</vt:lpstr>
      <vt:lpstr>Franklin Gothic Demi</vt:lpstr>
      <vt:lpstr>Lato</vt:lpstr>
      <vt:lpstr>Lato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Timothy de Reuse</cp:lastModifiedBy>
  <cp:revision>16</cp:revision>
  <dcterms:created xsi:type="dcterms:W3CDTF">2019-04-03T04:48:47Z</dcterms:created>
  <dcterms:modified xsi:type="dcterms:W3CDTF">2022-05-19T20:51:39Z</dcterms:modified>
</cp:coreProperties>
</file>