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5111496"/>
            <a:ext cx="342900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dirty="0" smtClean="0"/>
              <a:t>Presentation</a:t>
            </a:r>
            <a:r>
              <a:rPr lang="en-US" altLang="en-US" sz="700" b="0" i="0" baseline="0" dirty="0" smtClean="0"/>
              <a:t> Name - </a:t>
            </a:r>
            <a:fld id="{321F32AB-3DDB-C54A-A434-42EC1FB733CD}" type="slidenum">
              <a:rPr lang="en-US" altLang="en-US" sz="700" b="0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0" i="0" baseline="0" dirty="0" smtClean="0"/>
          </a:p>
          <a:p>
            <a:pPr algn="l">
              <a:lnSpc>
                <a:spcPct val="100000"/>
              </a:lnSpc>
            </a:pPr>
            <a:r>
              <a:rPr lang="en-US" altLang="en-US" sz="700" b="0" i="0" baseline="0" dirty="0" smtClean="0"/>
              <a:t>Author Initials  MM/DD/YY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LL_Logo_blue_nomar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4" y="6473952"/>
            <a:ext cx="2023269" cy="230071"/>
          </a:xfrm>
          <a:prstGeom prst="rect">
            <a:avLst/>
          </a:prstGeom>
        </p:spPr>
      </p:pic>
      <p:pic>
        <p:nvPicPr>
          <p:cNvPr id="6" name="Picture 5" descr="LL_Logo_alone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6888"/>
            <a:ext cx="548658" cy="5311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4" y="1389888"/>
            <a:ext cx="7479792" cy="1886712"/>
          </a:xfrm>
        </p:spPr>
        <p:txBody>
          <a:bodyPr/>
          <a:lstStyle/>
          <a:p>
            <a:r>
              <a:rPr lang="en-US" dirty="0" smtClean="0"/>
              <a:t>Cambridge Charter School Internship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i="1" dirty="0" smtClean="0"/>
              <a:t>Building a Turing Machine</a:t>
            </a:r>
            <a:endParaRPr lang="en-US" sz="4400" i="1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noFill/>
          <a:ln/>
        </p:spPr>
        <p:txBody>
          <a:bodyPr/>
          <a:lstStyle/>
          <a:p>
            <a:endParaRPr lang="en-US" altLang="en-US" sz="2000" dirty="0" smtClean="0"/>
          </a:p>
          <a:p>
            <a:r>
              <a:rPr lang="en-US" altLang="en-US" sz="2000" dirty="0" smtClean="0"/>
              <a:t>Chad Spensky, Tim Greer, Jack </a:t>
            </a:r>
            <a:r>
              <a:rPr lang="en-US" altLang="en-US" sz="2000" dirty="0" err="1" smtClean="0"/>
              <a:t>Lepird</a:t>
            </a:r>
            <a:r>
              <a:rPr lang="en-US" altLang="en-US" sz="2000" dirty="0" smtClean="0"/>
              <a:t>, Stuart Baker</a:t>
            </a:r>
          </a:p>
          <a:p>
            <a:r>
              <a:rPr lang="en-US" altLang="en-US" sz="2000" dirty="0" smtClean="0"/>
              <a:t>Feb 3 2015</a:t>
            </a:r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Turing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828800"/>
            <a:ext cx="3639312" cy="4828032"/>
          </a:xfrm>
        </p:spPr>
        <p:txBody>
          <a:bodyPr/>
          <a:lstStyle/>
          <a:p>
            <a:r>
              <a:rPr lang="en-US" dirty="0" smtClean="0"/>
              <a:t>A mental exercise </a:t>
            </a:r>
          </a:p>
          <a:p>
            <a:r>
              <a:rPr lang="en-US" dirty="0" smtClean="0"/>
              <a:t>Consists of three parts:</a:t>
            </a:r>
          </a:p>
          <a:p>
            <a:pPr lvl="1"/>
            <a:r>
              <a:rPr lang="en-US" dirty="0" smtClean="0"/>
              <a:t>Tape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“Machine State”</a:t>
            </a:r>
          </a:p>
          <a:p>
            <a:r>
              <a:rPr lang="en-US" dirty="0" smtClean="0"/>
              <a:t>Three operations:</a:t>
            </a:r>
          </a:p>
          <a:p>
            <a:pPr lvl="1"/>
            <a:r>
              <a:rPr lang="en-US" dirty="0" smtClean="0"/>
              <a:t>Change symbol on tape</a:t>
            </a:r>
          </a:p>
          <a:p>
            <a:pPr lvl="1"/>
            <a:r>
              <a:rPr lang="en-US" dirty="0" smtClean="0"/>
              <a:t>Move Tape</a:t>
            </a:r>
          </a:p>
          <a:p>
            <a:pPr lvl="1"/>
            <a:r>
              <a:rPr lang="en-US" dirty="0" smtClean="0"/>
              <a:t>Change “state”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52600"/>
            <a:ext cx="510703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6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2368296"/>
          </a:xfrm>
        </p:spPr>
        <p:txBody>
          <a:bodyPr/>
          <a:lstStyle/>
          <a:p>
            <a:r>
              <a:rPr lang="en-US" i="1" dirty="0" smtClean="0"/>
              <a:t>Anything computable can be run on a Turing Machine</a:t>
            </a:r>
          </a:p>
          <a:p>
            <a:pPr lvl="1"/>
            <a:r>
              <a:rPr lang="en-US" dirty="0" smtClean="0"/>
              <a:t>Weird, right?</a:t>
            </a:r>
          </a:p>
          <a:p>
            <a:pPr lvl="1"/>
            <a:r>
              <a:rPr lang="en-US" dirty="0" smtClean="0"/>
              <a:t>Weirder: In theory, the Turing machine is more powerful than your computer!</a:t>
            </a:r>
          </a:p>
          <a:p>
            <a:pPr lvl="1"/>
            <a:r>
              <a:rPr lang="en-US" dirty="0" smtClean="0"/>
              <a:t>Studying a Turing machine can show us the limits of computing</a:t>
            </a:r>
          </a:p>
          <a:p>
            <a:r>
              <a:rPr lang="en-US" dirty="0" smtClean="0"/>
              <a:t>Provides a useful model for a Central Processing Unit (CPU) in an electronic computer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733800"/>
            <a:ext cx="2400300" cy="1524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575304"/>
            <a:ext cx="3962400" cy="2368296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lvl="1"/>
            <a:r>
              <a:rPr lang="en-US" sz="1800" dirty="0" smtClean="0"/>
              <a:t>In fact, CPU instructions (right) look very similar to Turing Machine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903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semester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96768"/>
            <a:ext cx="8193024" cy="48280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www.aturingmachine.com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5239512" cy="4828032"/>
          </a:xfrm>
        </p:spPr>
        <p:txBody>
          <a:bodyPr/>
          <a:lstStyle/>
          <a:p>
            <a:r>
              <a:rPr lang="en-US" dirty="0" smtClean="0"/>
              <a:t>Chad Spensky</a:t>
            </a:r>
          </a:p>
          <a:p>
            <a:pPr lvl="1"/>
            <a:r>
              <a:rPr lang="en-US" dirty="0" smtClean="0"/>
              <a:t>Area of Expertise: </a:t>
            </a:r>
            <a:r>
              <a:rPr lang="en-US" b="0" dirty="0" smtClean="0"/>
              <a:t>Computer Security</a:t>
            </a:r>
          </a:p>
          <a:p>
            <a:pPr lvl="1"/>
            <a:r>
              <a:rPr lang="en-US" dirty="0" smtClean="0"/>
              <a:t>Education:</a:t>
            </a:r>
          </a:p>
          <a:p>
            <a:pPr lvl="2"/>
            <a:r>
              <a:rPr lang="en-US" dirty="0" smtClean="0"/>
              <a:t>Bachelor’s Degree</a:t>
            </a:r>
            <a:endParaRPr lang="en-US" dirty="0"/>
          </a:p>
          <a:p>
            <a:pPr lvl="3"/>
            <a:r>
              <a:rPr lang="en-US" b="0" dirty="0" smtClean="0"/>
              <a:t>Mathematics / Comp Sci. / Econ. @ PITT</a:t>
            </a:r>
          </a:p>
          <a:p>
            <a:pPr lvl="2"/>
            <a:r>
              <a:rPr lang="en-US" dirty="0" smtClean="0"/>
              <a:t>Master’s Degree</a:t>
            </a:r>
            <a:endParaRPr lang="en-US" dirty="0"/>
          </a:p>
          <a:p>
            <a:pPr lvl="3"/>
            <a:r>
              <a:rPr lang="en-US" b="0" dirty="0" smtClean="0"/>
              <a:t>Computer Security @ UNC-CH</a:t>
            </a:r>
          </a:p>
          <a:p>
            <a:pPr lvl="1"/>
            <a:r>
              <a:rPr lang="en-US" dirty="0" smtClean="0"/>
              <a:t>Research Interests:</a:t>
            </a:r>
          </a:p>
          <a:p>
            <a:pPr lvl="2"/>
            <a:r>
              <a:rPr lang="en-US" b="0" dirty="0" smtClean="0"/>
              <a:t>Authentication, Low-level Malware Analysis, Embedded Systems</a:t>
            </a:r>
          </a:p>
          <a:p>
            <a:pPr lvl="1"/>
            <a:r>
              <a:rPr lang="en-US" dirty="0" smtClean="0"/>
              <a:t>Hobbies:</a:t>
            </a:r>
          </a:p>
          <a:p>
            <a:pPr lvl="2"/>
            <a:r>
              <a:rPr lang="en-US" b="0" dirty="0" smtClean="0"/>
              <a:t>Snowboarding, Volleyball, Basketball, Inner Tube Water Polo, Traveling, Tinkering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cybergolf2014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27" y="1289304"/>
            <a:ext cx="2519892" cy="3781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84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4782312" cy="4828032"/>
          </a:xfrm>
        </p:spPr>
        <p:txBody>
          <a:bodyPr/>
          <a:lstStyle/>
          <a:p>
            <a:r>
              <a:rPr lang="en-US" dirty="0"/>
              <a:t>Jack Lepird </a:t>
            </a:r>
          </a:p>
          <a:p>
            <a:pPr lvl="1"/>
            <a:r>
              <a:rPr lang="en-US" dirty="0" smtClean="0"/>
              <a:t>Areas of Expertise:</a:t>
            </a:r>
          </a:p>
          <a:p>
            <a:pPr lvl="2"/>
            <a:r>
              <a:rPr lang="en-US" b="0" dirty="0" smtClean="0"/>
              <a:t>Machine </a:t>
            </a:r>
            <a:r>
              <a:rPr lang="en-US" b="0" dirty="0"/>
              <a:t>Learning, Optimization, and Artificial Intelligence </a:t>
            </a:r>
            <a:endParaRPr lang="en-US" b="0" dirty="0" smtClean="0"/>
          </a:p>
          <a:p>
            <a:pPr lvl="1"/>
            <a:r>
              <a:rPr lang="en-US" dirty="0" smtClean="0"/>
              <a:t>Education:</a:t>
            </a:r>
          </a:p>
          <a:p>
            <a:pPr lvl="2"/>
            <a:r>
              <a:rPr lang="en-US" dirty="0" smtClean="0"/>
              <a:t>Bachelor's</a:t>
            </a:r>
            <a:r>
              <a:rPr lang="en-US" b="0" dirty="0" smtClean="0"/>
              <a:t> </a:t>
            </a:r>
            <a:r>
              <a:rPr lang="en-US" dirty="0" smtClean="0"/>
              <a:t>Degree</a:t>
            </a:r>
            <a:r>
              <a:rPr lang="en-US" b="0" dirty="0" smtClean="0"/>
              <a:t>:</a:t>
            </a:r>
          </a:p>
          <a:p>
            <a:pPr lvl="3"/>
            <a:r>
              <a:rPr lang="en-US" b="0" dirty="0" smtClean="0"/>
              <a:t>Mathematics / Operations Research / German, </a:t>
            </a:r>
            <a:r>
              <a:rPr lang="en-US" b="0" i="1" dirty="0" smtClean="0"/>
              <a:t>United States Air Force Academy</a:t>
            </a:r>
          </a:p>
          <a:p>
            <a:pPr lvl="2"/>
            <a:r>
              <a:rPr lang="en-US" dirty="0" smtClean="0"/>
              <a:t>Master’s Degree</a:t>
            </a:r>
            <a:r>
              <a:rPr lang="en-US" b="0" dirty="0" smtClean="0"/>
              <a:t> (underway):</a:t>
            </a:r>
          </a:p>
          <a:p>
            <a:pPr lvl="3"/>
            <a:r>
              <a:rPr lang="en-US" b="0" dirty="0" smtClean="0"/>
              <a:t>Operations Research, </a:t>
            </a:r>
            <a:r>
              <a:rPr lang="en-US" b="0" i="1" dirty="0" smtClean="0"/>
              <a:t>Massachusetts Institute of Technology</a:t>
            </a:r>
            <a:r>
              <a:rPr lang="en-US" b="0" i="1" dirty="0"/>
              <a:t>	</a:t>
            </a:r>
            <a:endParaRPr lang="en-US" b="0" dirty="0" smtClean="0"/>
          </a:p>
          <a:p>
            <a:pPr lvl="1"/>
            <a:r>
              <a:rPr lang="en-US" dirty="0" smtClean="0"/>
              <a:t>Research Interest:</a:t>
            </a:r>
          </a:p>
          <a:p>
            <a:pPr lvl="2"/>
            <a:r>
              <a:rPr lang="en-US" b="0" dirty="0"/>
              <a:t>Next-Generation Aircraft Collision Avoidance Systems </a:t>
            </a:r>
          </a:p>
          <a:p>
            <a:pPr lvl="1"/>
            <a:r>
              <a:rPr lang="en-US" dirty="0" smtClean="0"/>
              <a:t>Hobbies:</a:t>
            </a:r>
          </a:p>
          <a:p>
            <a:pPr lvl="2"/>
            <a:r>
              <a:rPr lang="en-US" dirty="0"/>
              <a:t>Travel, SCUBA, Golf </a:t>
            </a:r>
          </a:p>
          <a:p>
            <a:pPr lvl="2"/>
            <a:endParaRPr lang="en-US" dirty="0"/>
          </a:p>
        </p:txBody>
      </p:sp>
      <p:pic>
        <p:nvPicPr>
          <p:cNvPr id="5" name="Picture 4" descr="j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7800"/>
            <a:ext cx="3689299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9977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Greer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4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Stuart Baker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favorite subjects?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your favorite food/color/animal?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you do for fun?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hope to get out of this internship?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marL="0" indent="0" algn="ctr">
              <a:buNone/>
              <a:tabLst>
                <a:tab pos="57150" algn="l"/>
              </a:tabLst>
            </a:pPr>
            <a:r>
              <a:rPr lang="en-US" sz="3600" dirty="0" smtClean="0"/>
              <a:t>To Build a Turing Machine!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95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A WHAT?! Machine?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77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5239512" cy="4828032"/>
          </a:xfrm>
        </p:spPr>
        <p:txBody>
          <a:bodyPr/>
          <a:lstStyle/>
          <a:p>
            <a:r>
              <a:rPr lang="en-US" dirty="0" smtClean="0"/>
              <a:t>One of the fathers of Computer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Cracked German “Enigma” code during WWII</a:t>
            </a:r>
          </a:p>
          <a:p>
            <a:pPr lvl="1"/>
            <a:r>
              <a:rPr lang="en-US" dirty="0" smtClean="0"/>
              <a:t>Shorted war by “two to four years”</a:t>
            </a:r>
          </a:p>
          <a:p>
            <a:r>
              <a:rPr lang="en-US" dirty="0" smtClean="0"/>
              <a:t>Solved “</a:t>
            </a:r>
            <a:r>
              <a:rPr lang="en-US" dirty="0" err="1" smtClean="0"/>
              <a:t>Entscheidungsproblem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One of the “problems of the [20</a:t>
            </a:r>
            <a:r>
              <a:rPr lang="en-US" baseline="30000" dirty="0" smtClean="0"/>
              <a:t>th</a:t>
            </a:r>
            <a:r>
              <a:rPr lang="en-US" dirty="0" smtClean="0"/>
              <a:t>] century”</a:t>
            </a:r>
            <a:endParaRPr lang="en-US" dirty="0" smtClean="0"/>
          </a:p>
          <a:p>
            <a:r>
              <a:rPr lang="en-US" dirty="0" smtClean="0"/>
              <a:t>Could run marathon in under 2hrs 30 min </a:t>
            </a:r>
          </a:p>
          <a:p>
            <a:pPr lvl="1"/>
            <a:r>
              <a:rPr lang="en-US" dirty="0" smtClean="0"/>
              <a:t>5:45 minute miles</a:t>
            </a:r>
          </a:p>
          <a:p>
            <a:r>
              <a:rPr lang="en-US" dirty="0" smtClean="0"/>
              <a:t>Basically, a huge stud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76400"/>
            <a:ext cx="3107209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67018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Lincoln_2012_v1.potx</Template>
  <TotalTime>634</TotalTime>
  <Pages>1</Pages>
  <Words>378</Words>
  <Application>Microsoft Macintosh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Lincoln_2012_v1</vt:lpstr>
      <vt:lpstr>Cambridge Charter School Internship Building a Turing Machine</vt:lpstr>
      <vt:lpstr>Who are we?</vt:lpstr>
      <vt:lpstr>Who are we?</vt:lpstr>
      <vt:lpstr>Who are we?</vt:lpstr>
      <vt:lpstr>Who are we?</vt:lpstr>
      <vt:lpstr>Who are you?</vt:lpstr>
      <vt:lpstr>Why are we here?</vt:lpstr>
      <vt:lpstr>Why are we here?</vt:lpstr>
      <vt:lpstr>Alan Turing</vt:lpstr>
      <vt:lpstr>What is a Turing Machine?</vt:lpstr>
      <vt:lpstr>So, why do we care?</vt:lpstr>
      <vt:lpstr>Our semester goal</vt:lpstr>
    </vt:vector>
  </TitlesOfParts>
  <Company>Group 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Ed Sullivan</dc:creator>
  <cp:keywords/>
  <dc:description/>
  <cp:lastModifiedBy>John Lepird</cp:lastModifiedBy>
  <cp:revision>116</cp:revision>
  <cp:lastPrinted>2001-06-18T18:57:59Z</cp:lastPrinted>
  <dcterms:created xsi:type="dcterms:W3CDTF">2008-05-27T20:28:58Z</dcterms:created>
  <dcterms:modified xsi:type="dcterms:W3CDTF">2015-02-03T17:38:50Z</dcterms:modified>
</cp:coreProperties>
</file>