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Dosis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osi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cc4b34674_2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0cc4b34674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9" name="Google Shape;129;p25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6838426" y="2408653"/>
            <a:ext cx="2281770" cy="25657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5"/>
          <p:cNvGrpSpPr/>
          <p:nvPr/>
        </p:nvGrpSpPr>
        <p:grpSpPr>
          <a:xfrm>
            <a:off x="443888" y="-246395"/>
            <a:ext cx="1039945" cy="1195547"/>
            <a:chOff x="726653" y="-517614"/>
            <a:chExt cx="2170621" cy="2495400"/>
          </a:xfrm>
        </p:grpSpPr>
        <p:sp>
          <p:nvSpPr>
            <p:cNvPr id="131" name="Google Shape;131;p25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32" name="Google Shape;132;p25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5"/>
          <p:cNvSpPr txBox="1"/>
          <p:nvPr/>
        </p:nvSpPr>
        <p:spPr>
          <a:xfrm>
            <a:off x="1517250" y="57433"/>
            <a:ext cx="7455375" cy="9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</a:t>
            </a:r>
            <a:r>
              <a:rPr b="1" lang="id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6</a:t>
            </a: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b="1" lang="id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Synthetica</a:t>
            </a: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 (Ideation a</a:t>
            </a:r>
            <a:r>
              <a:rPr b="1" lang="id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nd Problem Framing)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b="1" lang="id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Salsabila</a:t>
            </a:r>
            <a:endParaRPr b="1" i="0" sz="14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Tanggal: 1</a:t>
            </a:r>
            <a:r>
              <a:rPr b="1" lang="id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6</a:t>
            </a: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Oktober 2024, </a:t>
            </a:r>
            <a:r>
              <a:rPr b="1" lang="id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20.00</a:t>
            </a: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-</a:t>
            </a:r>
            <a:r>
              <a:rPr b="1" lang="id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b="1" i="0" lang="id" sz="14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.45 WIB</a:t>
            </a:r>
            <a:endParaRPr b="1" i="0" sz="14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71450" y="1038956"/>
            <a:ext cx="8826300" cy="9495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158775" y="1038950"/>
            <a:ext cx="88011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id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Timothy Agalliasis: menentukan scope, tujuan, dan timeline serta  menyiapkan tempat untuk mendokumentasikan kegiatan final project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Bernita Berliana Noor Maghfiroh: melakukan analisis awal untuk memahami pola dan tren serta menyiapkan tools yang cocok untuk visualisasi data.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Intan Gunawan: mengevaluasi dataset yang ada untuk memahami struktur/relasi antar tabel dan menyiapkan rencana eksplorasi data awal untuk memandu langkah selanjutnya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Mia Agustina </a:t>
            </a: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Nurfadilah</a:t>
            </a: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m</a:t>
            </a: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encari tahu solusi dari permasalahan project dan mengusulkan solusi atau model yang mungkin digunakan untuk menyelesaikan masalah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Char char="●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Mengusulkan solusi atau model yang mungkin digakantuk menyelesaikan masalah.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171450" y="2083391"/>
            <a:ext cx="8826300" cy="9495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184050" y="2098641"/>
            <a:ext cx="8801100" cy="8610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id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Kesepakatan waktu mentoring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b="0" i="0" lang="id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peran anggota kelompok menjadi empat peran spesifik yaitu data Project Manager, Data Analyst, Data Engineer dan Data Scien</a:t>
            </a: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tist</a:t>
            </a:r>
            <a:r>
              <a:rPr b="0" i="0" lang="id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Mem-breakdown pembagian tugas dari tiap peran anggota kelompok pada setiap stage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AutoNum type="arabicPeriod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Berdiskusi terkait  goals, objective, dan business metrics yang telah dirumuskan anggota kelompok dari dataset yang telah dipilih sebelumnya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171450" y="3127825"/>
            <a:ext cx="8826300" cy="9495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184050" y="3127818"/>
            <a:ext cx="8801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id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Waktu mentoring disepakati setiap hari Rabu malam pukul 20.00 - 20.45 WIB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peran sesuai keahlian anggota kelompok : Project Manager (Timothy), Data Analyst (Bernita), Data Engineer (Intan) dan Data Scientist (Mia)</a:t>
            </a:r>
            <a:endParaRPr sz="1100">
              <a:solidFill>
                <a:schemeClr val="dk1"/>
              </a:solidFill>
            </a:endParaRPr>
          </a:p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AutoNum type="arabicPeriod"/>
            </a:pPr>
            <a:r>
              <a:rPr lang="id" sz="900">
                <a:latin typeface="Dosis"/>
                <a:ea typeface="Dosis"/>
                <a:cs typeface="Dosis"/>
                <a:sym typeface="Dosis"/>
              </a:rPr>
              <a:t>Tugas tiap peran pada stage 0 dilaksanakan </a:t>
            </a: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mulai </a:t>
            </a:r>
            <a:r>
              <a:rPr lang="id" sz="900">
                <a:latin typeface="Dosis"/>
                <a:ea typeface="Dosis"/>
                <a:cs typeface="Dosis"/>
                <a:sym typeface="Dosis"/>
              </a:rPr>
              <a:t>dari pengerjaan Homework Stage 0</a:t>
            </a:r>
            <a:endParaRPr sz="900">
              <a:latin typeface="Dosis"/>
              <a:ea typeface="Dosis"/>
              <a:cs typeface="Dosis"/>
              <a:sym typeface="Dosis"/>
            </a:endParaRPr>
          </a:p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AutoNum type="arabicPeriod"/>
            </a:pPr>
            <a:r>
              <a:rPr lang="id" sz="900">
                <a:latin typeface="Dosis"/>
                <a:ea typeface="Dosis"/>
                <a:cs typeface="Dosis"/>
                <a:sym typeface="Dosis"/>
              </a:rPr>
              <a:t>Terdapat beberapa masukan dari mentor terkait </a:t>
            </a: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goals, objective, dan business metrics yang telah dirumuskan sebelumnya oleh anggota kelompok</a:t>
            </a:r>
            <a:endParaRPr sz="9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46175" y="4135503"/>
            <a:ext cx="8826300" cy="9495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71450" y="4172243"/>
            <a:ext cx="8801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id" sz="9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9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etiap anggota kelompok mulai mengerjakan tugas di stage 0 sesuai dengan perannya masing-masing</a:t>
            </a: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enyediakan google drive untuk menyimpan file yang dibutuhkan dan terkait dengan final project</a:t>
            </a:r>
            <a:endParaRPr sz="1100">
              <a:solidFill>
                <a:schemeClr val="dk1"/>
              </a:solidFill>
            </a:endParaRPr>
          </a:p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sis"/>
              <a:buAutoNum type="arabicPeriod"/>
            </a:pPr>
            <a:r>
              <a:rPr lang="id" sz="9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 teknis mentoring setiap minggunya melalui Zoom Meeting dan WhatsApp Group</a:t>
            </a:r>
            <a:endParaRPr sz="9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