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83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9" r:id="rId3"/>
    <p:sldId id="258" r:id="rId4"/>
    <p:sldId id="274" r:id="rId5"/>
    <p:sldId id="272" r:id="rId6"/>
    <p:sldId id="277" r:id="rId7"/>
    <p:sldId id="260" r:id="rId8"/>
    <p:sldId id="262" r:id="rId9"/>
    <p:sldId id="263" r:id="rId10"/>
    <p:sldId id="266" r:id="rId11"/>
    <p:sldId id="265" r:id="rId12"/>
    <p:sldId id="264" r:id="rId13"/>
    <p:sldId id="267" r:id="rId14"/>
    <p:sldId id="273" r:id="rId15"/>
    <p:sldId id="268" r:id="rId16"/>
    <p:sldId id="276" r:id="rId17"/>
    <p:sldId id="269" r:id="rId18"/>
    <p:sldId id="270" r:id="rId19"/>
    <p:sldId id="271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058" autoAdjust="0"/>
  </p:normalViewPr>
  <p:slideViewPr>
    <p:cSldViewPr snapToGrid="0" snapToObjects="1">
      <p:cViewPr varScale="1">
        <p:scale>
          <a:sx n="92" d="100"/>
          <a:sy n="92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41D6A-C4CE-8146-9196-0848B55E9D25}" type="datetimeFigureOut">
              <a:rPr lang="en-US" smtClean="0"/>
              <a:t>3/23/15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F4EBD-F268-E840-A4B3-27F22FF00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67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B02392-CBE5-6647-81AC-3CC0411F9218}" type="datetimeFigureOut">
              <a:rPr lang="en-US" smtClean="0"/>
              <a:t>3/23/15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5C5A1-C6E1-944C-B22B-9E73CB630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747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3/3/15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Red Team: CARP Viewer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3/3/15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Red Team: CARP Viewer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0145-DB07-EB40-8E29-C80B412090A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3/3/15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Red Team: CARP Viewer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0145-DB07-EB40-8E29-C80B412090A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3/3/15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Red Team: CARP Viewer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0145-DB07-EB40-8E29-C80B412090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3/3/15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Red Team: CARP Viewer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0145-DB07-EB40-8E29-C80B412090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3/3/15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Red Team: CARP Viewer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3/3/15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r>
              <a:rPr lang="en-US" smtClean="0"/>
              <a:t>Red Team: CARP Viewer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0145-DB07-EB40-8E29-C80B412090A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3/3/15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Red Team: CARP Viewer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0145-DB07-EB40-8E29-C80B412090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3/3/15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Red Team: CARP Viewer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0145-DB07-EB40-8E29-C80B412090A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3/3/15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Red Team: CARP Viewer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0145-DB07-EB40-8E29-C80B412090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3/3/15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Red Team: CARP Viewer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0145-DB07-EB40-8E29-C80B412090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r>
              <a:rPr lang="en-US" smtClean="0"/>
              <a:t>3/3/15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Red Team: CARP Viewer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0145-DB07-EB40-8E29-C80B412090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3/3/15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r>
              <a:rPr lang="en-US" smtClean="0"/>
              <a:t>Red Team: CARP Viewer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AEFA0145-DB07-EB40-8E29-C80B412090A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r>
              <a:rPr lang="en-US" smtClean="0"/>
              <a:t>3/3/15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r>
              <a:rPr lang="en-US" smtClean="0"/>
              <a:t>Red Team: CARP Viewer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AEFA0145-DB07-EB40-8E29-C80B412090A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r>
              <a:rPr lang="en-US" smtClean="0"/>
              <a:t>3/3/15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r>
              <a:rPr lang="en-US" smtClean="0"/>
              <a:t>Red Team: CARP Viewer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0145-DB07-EB40-8E29-C80B412090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AEFA0145-DB07-EB40-8E29-C80B412090A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3/3/15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Red Team: CARP Viewer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0145-DB07-EB40-8E29-C80B412090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3/3/15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Red Team: CARP Viewer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0145-DB07-EB40-8E29-C80B412090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3/3/15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Red Team: CARP Viewer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0145-DB07-EB40-8E29-C80B412090A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3/3/15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Red Team: CARP Viewer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AEFA0145-DB07-EB40-8E29-C80B412090A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86" r:id="rId3"/>
    <p:sldLayoutId id="2147483987" r:id="rId4"/>
    <p:sldLayoutId id="2147483988" r:id="rId5"/>
    <p:sldLayoutId id="2147483989" r:id="rId6"/>
    <p:sldLayoutId id="2147483990" r:id="rId7"/>
    <p:sldLayoutId id="2147483991" r:id="rId8"/>
    <p:sldLayoutId id="2147483992" r:id="rId9"/>
    <p:sldLayoutId id="2147483993" r:id="rId10"/>
    <p:sldLayoutId id="2147483994" r:id="rId11"/>
    <p:sldLayoutId id="2147483995" r:id="rId12"/>
    <p:sldLayoutId id="2147483996" r:id="rId13"/>
    <p:sldLayoutId id="2147483997" r:id="rId14"/>
    <p:sldLayoutId id="2147483998" r:id="rId15"/>
    <p:sldLayoutId id="2147483999" r:id="rId16"/>
    <p:sldLayoutId id="2147484000" r:id="rId17"/>
    <p:sldLayoutId id="2147484001" r:id="rId18"/>
    <p:sldLayoutId id="2147484002" r:id="rId19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ishart.biology.ualberta.ca/cgview/" TargetMode="External"/><Relationship Id="rId4" Type="http://schemas.openxmlformats.org/officeDocument/2006/relationships/hyperlink" Target="http://www.ualberta.ca/~stothard/papers/bioinformatics_cgview.pdf" TargetMode="External"/><Relationship Id="rId5" Type="http://schemas.openxmlformats.org/officeDocument/2006/relationships/hyperlink" Target="http://gcm.wfcc.info/speciesPage.jsp?strain_name=Mycobacterium%20shottsii" TargetMode="External"/><Relationship Id="rId6" Type="http://schemas.openxmlformats.org/officeDocument/2006/relationships/hyperlink" Target="http://www.cs.odu.edu/~410red/resources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eneious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Genome Viewer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Red Team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3/3/15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Red Team: CARP Viewer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4625975"/>
            <a:ext cx="762000" cy="457200"/>
          </a:xfrm>
        </p:spPr>
        <p:txBody>
          <a:bodyPr/>
          <a:lstStyle/>
          <a:p>
            <a:fld id="{AEFA0145-DB07-EB40-8E29-C80B412090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05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2456"/>
            <a:ext cx="6508377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Solution Process Flow</a:t>
            </a:r>
            <a:endParaRPr lang="en-US" dirty="0"/>
          </a:p>
        </p:txBody>
      </p:sp>
      <p:pic>
        <p:nvPicPr>
          <p:cNvPr id="4" name="Content Placeholder 3" descr="SolutionProces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265" b="-10265"/>
          <a:stretch>
            <a:fillRect/>
          </a:stretch>
        </p:blipFill>
        <p:spPr>
          <a:xfrm>
            <a:off x="457199" y="1415456"/>
            <a:ext cx="6754907" cy="471070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3/3/15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Red Team: CARP Viewer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AEFA0145-DB07-EB40-8E29-C80B412090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36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0"/>
            <a:ext cx="6508377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Functional Components</a:t>
            </a:r>
            <a:endParaRPr lang="en-US" dirty="0"/>
          </a:p>
        </p:txBody>
      </p:sp>
      <p:pic>
        <p:nvPicPr>
          <p:cNvPr id="4" name="Content Placeholder 3" descr="initialMFCD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319" r="-12319"/>
          <a:stretch>
            <a:fillRect/>
          </a:stretch>
        </p:blipFill>
        <p:spPr>
          <a:xfrm>
            <a:off x="-205267" y="1143000"/>
            <a:ext cx="8146531" cy="4983163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3/3/15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Red Team: CARP Viewer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AEFA0145-DB07-EB40-8E29-C80B412090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31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/>
            <a:r>
              <a:rPr lang="en-US" dirty="0" smtClean="0"/>
              <a:t>Eclipse IDE</a:t>
            </a:r>
          </a:p>
          <a:p>
            <a:pPr marL="514350" indent="-457200"/>
            <a:r>
              <a:rPr lang="en-US" dirty="0" err="1" smtClean="0"/>
              <a:t>javaFX</a:t>
            </a:r>
            <a:endParaRPr lang="en-US" dirty="0" smtClean="0"/>
          </a:p>
          <a:p>
            <a:pPr marL="514350" indent="-457200"/>
            <a:r>
              <a:rPr lang="en-US" dirty="0" err="1" smtClean="0"/>
              <a:t>GitLab</a:t>
            </a:r>
            <a:r>
              <a:rPr lang="en-US" dirty="0" smtClean="0"/>
              <a:t> </a:t>
            </a:r>
          </a:p>
          <a:p>
            <a:pPr marL="514350" indent="-457200"/>
            <a:r>
              <a:rPr lang="en-US" dirty="0" smtClean="0"/>
              <a:t>Agile Development Model</a:t>
            </a:r>
          </a:p>
          <a:p>
            <a:pPr marL="914400" lvl="1" indent="-457200"/>
            <a:r>
              <a:rPr lang="en-US" dirty="0" smtClean="0"/>
              <a:t>2 week sprints</a:t>
            </a:r>
          </a:p>
          <a:p>
            <a:pPr marL="914400" lvl="1" indent="-457200"/>
            <a:r>
              <a:rPr lang="en-US" dirty="0" smtClean="0"/>
              <a:t>100 man hours per sprint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3/3/15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Red Team: CARP Viewer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AEFA0145-DB07-EB40-8E29-C80B412090A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08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 Will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Provide genome sequencers with a User Interface</a:t>
            </a:r>
          </a:p>
          <a:p>
            <a:r>
              <a:rPr lang="en-US" dirty="0" smtClean="0"/>
              <a:t>Display genome sequences in a circle</a:t>
            </a:r>
          </a:p>
          <a:p>
            <a:r>
              <a:rPr lang="en-US" dirty="0" smtClean="0"/>
              <a:t>Display evidence used to make each fragment join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3/3/15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Red Team: CARP Viewer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AEFA0145-DB07-EB40-8E29-C80B412090A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52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User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will be able to:</a:t>
            </a:r>
          </a:p>
          <a:p>
            <a:pPr lvl="1"/>
            <a:r>
              <a:rPr lang="en-US" dirty="0" smtClean="0"/>
              <a:t>Check if join evidence is correct</a:t>
            </a:r>
          </a:p>
          <a:p>
            <a:pPr lvl="1"/>
            <a:r>
              <a:rPr lang="en-US" dirty="0" smtClean="0"/>
              <a:t>Edit fragments and rearrange them</a:t>
            </a:r>
          </a:p>
          <a:p>
            <a:pPr lvl="1"/>
            <a:r>
              <a:rPr lang="en-US" dirty="0" smtClean="0"/>
              <a:t>Zoom in and out of the genome sequence</a:t>
            </a:r>
          </a:p>
          <a:p>
            <a:pPr lvl="1"/>
            <a:r>
              <a:rPr lang="en-US" dirty="0" smtClean="0"/>
              <a:t>Export file to </a:t>
            </a:r>
            <a:r>
              <a:rPr lang="en-US" dirty="0" err="1" smtClean="0"/>
              <a:t>GenBank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3/3/15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Red Team: CARP Viewer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AEFA0145-DB07-EB40-8E29-C80B412090A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95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 will not:</a:t>
            </a:r>
          </a:p>
          <a:p>
            <a:pPr lvl="1"/>
            <a:r>
              <a:rPr lang="en-US" dirty="0" smtClean="0"/>
              <a:t>replace the entire genome sequencer only the UI</a:t>
            </a:r>
          </a:p>
          <a:p>
            <a:pPr lvl="1"/>
            <a:r>
              <a:rPr lang="en-US" dirty="0" smtClean="0"/>
              <a:t>Be an application available for mobile usage</a:t>
            </a:r>
          </a:p>
          <a:p>
            <a:pPr lvl="1"/>
            <a:r>
              <a:rPr lang="en-US" dirty="0" smtClean="0"/>
              <a:t>Calculate the repeat sequences </a:t>
            </a:r>
          </a:p>
          <a:p>
            <a:pPr lvl="1"/>
            <a:r>
              <a:rPr lang="en-US" dirty="0" smtClean="0"/>
              <a:t>Justify the fragment joins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3/3/15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Red Team: CARP Viewer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AEFA0145-DB07-EB40-8E29-C80B412090A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96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will this help?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Biologists who:</a:t>
            </a:r>
          </a:p>
          <a:p>
            <a:pPr lvl="1"/>
            <a:r>
              <a:rPr lang="en-US" dirty="0" smtClean="0"/>
              <a:t>Need to sequence bacterial DNA</a:t>
            </a:r>
          </a:p>
          <a:p>
            <a:pPr lvl="1"/>
            <a:r>
              <a:rPr lang="en-US" dirty="0" smtClean="0"/>
              <a:t>Use genome sequencers that lack a UI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3/3/15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Red Team: CARP Viewer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AEFA0145-DB07-EB40-8E29-C80B412090A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9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will this help?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time and money</a:t>
            </a:r>
          </a:p>
          <a:p>
            <a:r>
              <a:rPr lang="en-US" dirty="0" smtClean="0"/>
              <a:t>More work stays “in house”</a:t>
            </a:r>
          </a:p>
          <a:p>
            <a:r>
              <a:rPr lang="en-US" dirty="0" smtClean="0"/>
              <a:t>Open to future development</a:t>
            </a:r>
          </a:p>
          <a:p>
            <a:r>
              <a:rPr lang="en-US" dirty="0" smtClean="0"/>
              <a:t>Auditability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3/3/15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Red Team: CARP Viewer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AEFA0145-DB07-EB40-8E29-C80B412090A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55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 Team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Website will be kept updated </a:t>
            </a:r>
          </a:p>
          <a:p>
            <a:r>
              <a:rPr lang="en-US" dirty="0" smtClean="0"/>
              <a:t>Weekly meetings with our mentor and the entire team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github</a:t>
            </a:r>
            <a:r>
              <a:rPr lang="en-US" dirty="0" smtClean="0"/>
              <a:t> to create list of issues and assign them to individual members</a:t>
            </a:r>
          </a:p>
          <a:p>
            <a:r>
              <a:rPr lang="en-US" dirty="0" smtClean="0"/>
              <a:t>Setting due dates and ensuring we meet those dates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3/3/15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Red Team: CARP Viewer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AEFA0145-DB07-EB40-8E29-C80B412090A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55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http://www.healthpovertyaction.org/policy-and-resources/the-cycle-of-poverty-and-poor-health/tuberculosis/key-facts-tuberculosis/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www.geneious.com</a:t>
            </a:r>
            <a:endParaRPr lang="en-US" dirty="0" smtClean="0"/>
          </a:p>
          <a:p>
            <a:r>
              <a:rPr lang="en-US" dirty="0">
                <a:hlinkClick r:id="rId3"/>
              </a:rPr>
              <a:t>http://wishart.biology.ualberta.ca/cgview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http://www.ualberta.ca/~stothard/papers/</a:t>
            </a:r>
            <a:r>
              <a:rPr lang="en-US" dirty="0" smtClean="0">
                <a:hlinkClick r:id="rId4"/>
              </a:rPr>
              <a:t>bioinformatics_cgview.pdf</a:t>
            </a:r>
            <a:endParaRPr lang="en-US" dirty="0" smtClean="0"/>
          </a:p>
          <a:p>
            <a:r>
              <a:rPr lang="en-US" dirty="0">
                <a:hlinkClick r:id="rId5"/>
              </a:rPr>
              <a:t>http://gcm.wfcc.info/speciesPage.jsp?strain_name=Mycobacterium%</a:t>
            </a:r>
            <a:r>
              <a:rPr lang="en-US" dirty="0" smtClean="0">
                <a:hlinkClick r:id="rId5"/>
              </a:rPr>
              <a:t>20shottsii</a:t>
            </a:r>
            <a:endParaRPr lang="en-US" dirty="0" smtClean="0"/>
          </a:p>
          <a:p>
            <a:r>
              <a:rPr lang="en-US" dirty="0" smtClean="0"/>
              <a:t>Additional resources available here:</a:t>
            </a:r>
          </a:p>
          <a:p>
            <a:pPr lvl="1"/>
            <a:r>
              <a:rPr lang="en-US" dirty="0">
                <a:hlinkClick r:id="rId6"/>
              </a:rPr>
              <a:t>http://www.cs.odu.edu/~410red/</a:t>
            </a:r>
            <a:r>
              <a:rPr lang="en-US" dirty="0" smtClean="0">
                <a:hlinkClick r:id="rId6"/>
              </a:rPr>
              <a:t>resources.html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3/3/15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Red Team: CARP Viewer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AEFA0145-DB07-EB40-8E29-C80B412090A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60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 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James Dailey</a:t>
            </a:r>
          </a:p>
          <a:p>
            <a:r>
              <a:rPr lang="en-US" dirty="0" smtClean="0"/>
              <a:t>James </a:t>
            </a:r>
            <a:r>
              <a:rPr lang="en-US" dirty="0" err="1" smtClean="0"/>
              <a:t>Ord</a:t>
            </a:r>
            <a:endParaRPr lang="en-US" dirty="0" smtClean="0"/>
          </a:p>
          <a:p>
            <a:r>
              <a:rPr lang="en-US" dirty="0" smtClean="0"/>
              <a:t>Joseph Cooper</a:t>
            </a:r>
          </a:p>
          <a:p>
            <a:r>
              <a:rPr lang="en-US" dirty="0" err="1" smtClean="0"/>
              <a:t>Catalin</a:t>
            </a:r>
            <a:r>
              <a:rPr lang="en-US" dirty="0" smtClean="0"/>
              <a:t> Pop</a:t>
            </a:r>
          </a:p>
          <a:p>
            <a:r>
              <a:rPr lang="en-US" dirty="0" smtClean="0"/>
              <a:t>John Berlin</a:t>
            </a:r>
          </a:p>
          <a:p>
            <a:r>
              <a:rPr lang="en-US" dirty="0" smtClean="0"/>
              <a:t>Tim Holmes</a:t>
            </a:r>
          </a:p>
          <a:p>
            <a:r>
              <a:rPr lang="en-US" dirty="0" err="1"/>
              <a:t>Abhishek</a:t>
            </a:r>
            <a:r>
              <a:rPr lang="en-US" dirty="0"/>
              <a:t> </a:t>
            </a:r>
            <a:r>
              <a:rPr lang="en-US" dirty="0" err="1" smtClean="0"/>
              <a:t>Biswas</a:t>
            </a:r>
            <a:r>
              <a:rPr lang="en-US" dirty="0" smtClean="0"/>
              <a:t> (Mentor)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3/3/15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Red Team: CARP Viewer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AEFA0145-DB07-EB40-8E29-C80B412090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15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genome?</a:t>
            </a:r>
          </a:p>
          <a:p>
            <a:pPr lvl="1"/>
            <a:r>
              <a:rPr lang="en-US" dirty="0" smtClean="0"/>
              <a:t>A set of genetic instructions</a:t>
            </a:r>
          </a:p>
          <a:p>
            <a:pPr lvl="1"/>
            <a:r>
              <a:rPr lang="en-US" dirty="0" smtClean="0"/>
              <a:t>Studied via sequencing</a:t>
            </a:r>
          </a:p>
          <a:p>
            <a:pPr lvl="1"/>
            <a:r>
              <a:rPr lang="en-US" dirty="0" smtClean="0"/>
              <a:t>All living thing have genomes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3/3/15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Red Team: CARP Viewer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AEFA0145-DB07-EB40-8E29-C80B412090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48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Bacteria Genomes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Bacterial pathogens spread disease</a:t>
            </a:r>
          </a:p>
          <a:p>
            <a:pPr lvl="1"/>
            <a:r>
              <a:rPr lang="en-US" dirty="0" smtClean="0"/>
              <a:t>M. </a:t>
            </a:r>
            <a:r>
              <a:rPr lang="en-US" dirty="0" smtClean="0"/>
              <a:t>tuberculosis</a:t>
            </a:r>
          </a:p>
          <a:p>
            <a:pPr lvl="2"/>
            <a:r>
              <a:rPr lang="en-US" dirty="0" smtClean="0"/>
              <a:t>Causes Tuberculosis</a:t>
            </a:r>
          </a:p>
          <a:p>
            <a:pPr lvl="2"/>
            <a:r>
              <a:rPr lang="en-US" dirty="0" smtClean="0"/>
              <a:t> </a:t>
            </a:r>
            <a:r>
              <a:rPr lang="en-US" dirty="0"/>
              <a:t>I</a:t>
            </a:r>
            <a:r>
              <a:rPr lang="en-US" dirty="0" smtClean="0"/>
              <a:t>nfects </a:t>
            </a:r>
            <a:r>
              <a:rPr lang="en-US" dirty="0" smtClean="0"/>
              <a:t>two billion people worldwide</a:t>
            </a:r>
          </a:p>
          <a:p>
            <a:pPr lvl="1"/>
            <a:r>
              <a:rPr lang="en-US" dirty="0" smtClean="0"/>
              <a:t>M. </a:t>
            </a:r>
            <a:r>
              <a:rPr lang="en-US" dirty="0" err="1" smtClean="0"/>
              <a:t>leprae</a:t>
            </a:r>
            <a:r>
              <a:rPr lang="en-US" dirty="0" smtClean="0"/>
              <a:t> causes leprosy</a:t>
            </a:r>
          </a:p>
          <a:p>
            <a:pPr lvl="1"/>
            <a:r>
              <a:rPr lang="en-US" dirty="0" smtClean="0"/>
              <a:t>M. </a:t>
            </a:r>
            <a:r>
              <a:rPr lang="en-US" dirty="0" err="1" smtClean="0"/>
              <a:t>marinum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Damages aquaculture</a:t>
            </a:r>
          </a:p>
          <a:p>
            <a:pPr lvl="2"/>
            <a:r>
              <a:rPr lang="en-US" dirty="0" smtClean="0"/>
              <a:t>Causes skin disease in humans</a:t>
            </a:r>
          </a:p>
          <a:p>
            <a:r>
              <a:rPr lang="en-US" dirty="0" smtClean="0"/>
              <a:t>Understanding can lead to cures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3/3/15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Red Team: CARP Viewer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AEFA0145-DB07-EB40-8E29-C80B412090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66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Bacterial Genome Sequencing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Genome is shattered into fragments</a:t>
            </a:r>
          </a:p>
          <a:p>
            <a:r>
              <a:rPr lang="en-US" dirty="0" smtClean="0"/>
              <a:t>Fragments reassembled in a circle</a:t>
            </a:r>
          </a:p>
          <a:p>
            <a:r>
              <a:rPr lang="en-US" dirty="0" smtClean="0"/>
              <a:t>Repeated sections cause problems with reassembly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3/3/15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Red Team: CARP Viewer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AEFA0145-DB07-EB40-8E29-C80B412090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09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CARP (</a:t>
            </a:r>
            <a:r>
              <a:rPr lang="en-US" dirty="0"/>
              <a:t>Correlative Algorithm for Repeat </a:t>
            </a:r>
            <a:r>
              <a:rPr lang="en-US" dirty="0" smtClean="0"/>
              <a:t>Placement)</a:t>
            </a:r>
            <a:endParaRPr lang="en-US" dirty="0"/>
          </a:p>
        </p:txBody>
      </p:sp>
      <p:pic>
        <p:nvPicPr>
          <p:cNvPr id="7" name="Content Placeholder 6" descr="Screen Shot 2015-03-05 at 12.07.4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281" b="-10281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3/3/15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Red Team: CARP Viewer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AEFA0145-DB07-EB40-8E29-C80B412090AC}" type="slidenum">
              <a:rPr lang="en-US" smtClean="0"/>
              <a:t>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" y="5340164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Carp lacks a proper User Interface (UI)</a:t>
            </a:r>
          </a:p>
        </p:txBody>
      </p:sp>
    </p:spTree>
    <p:extLst>
      <p:ext uri="{BB962C8B-B14F-4D97-AF65-F5344CB8AC3E}">
        <p14:creationId xmlns:p14="http://schemas.microsoft.com/office/powerpoint/2010/main" val="2236262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Solutions Have </a:t>
            </a:r>
            <a:r>
              <a:rPr lang="en-US" dirty="0"/>
              <a:t>I</a:t>
            </a:r>
            <a:r>
              <a:rPr lang="en-US" dirty="0" smtClean="0"/>
              <a:t>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Genome Viewers:</a:t>
            </a:r>
          </a:p>
          <a:p>
            <a:pPr lvl="1"/>
            <a:r>
              <a:rPr lang="en-US" dirty="0" smtClean="0"/>
              <a:t>Do not display reasons behind fragment joins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o not allow for fragment rearrangement</a:t>
            </a:r>
          </a:p>
          <a:p>
            <a:pPr lvl="1"/>
            <a:r>
              <a:rPr lang="en-US" dirty="0" smtClean="0"/>
              <a:t>Standard viewers are not open source</a:t>
            </a:r>
          </a:p>
          <a:p>
            <a:pPr lvl="1"/>
            <a:r>
              <a:rPr lang="en-US" dirty="0" smtClean="0"/>
              <a:t>Open source viewers are too specialized</a:t>
            </a:r>
          </a:p>
          <a:p>
            <a:pPr lvl="1"/>
            <a:r>
              <a:rPr lang="en-US" dirty="0" smtClean="0"/>
              <a:t>Poor User Interface (UI)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3/3/15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Red Team: CARP Viewer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AEFA0145-DB07-EB40-8E29-C80B412090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292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6462"/>
            <a:ext cx="6508377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Current Process Flow</a:t>
            </a:r>
            <a:endParaRPr lang="en-US" dirty="0"/>
          </a:p>
        </p:txBody>
      </p:sp>
      <p:pic>
        <p:nvPicPr>
          <p:cNvPr id="4" name="Content Placeholder 3" descr="workflow2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26" r="-1426"/>
          <a:stretch>
            <a:fillRect/>
          </a:stretch>
        </p:blipFill>
        <p:spPr>
          <a:xfrm>
            <a:off x="457199" y="1159462"/>
            <a:ext cx="6508377" cy="4966701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3/3/15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Red Team: CARP Viewer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AEFA0145-DB07-EB40-8E29-C80B412090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9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Ideal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Ideal solution will:</a:t>
            </a:r>
          </a:p>
          <a:p>
            <a:pPr lvl="1"/>
            <a:r>
              <a:rPr lang="en-US" dirty="0" smtClean="0"/>
              <a:t>Display a genome sequence in a circle</a:t>
            </a:r>
          </a:p>
          <a:p>
            <a:pPr lvl="1"/>
            <a:r>
              <a:rPr lang="en-US" dirty="0" smtClean="0"/>
              <a:t>Show justifications used for sequence fragments</a:t>
            </a:r>
          </a:p>
          <a:p>
            <a:pPr lvl="1"/>
            <a:r>
              <a:rPr lang="en-US" dirty="0" smtClean="0"/>
              <a:t>Have an intuitive interface</a:t>
            </a:r>
          </a:p>
          <a:p>
            <a:pPr lvl="1"/>
            <a:r>
              <a:rPr lang="en-US" dirty="0" smtClean="0"/>
              <a:t>Be </a:t>
            </a:r>
            <a:r>
              <a:rPr lang="en-US" dirty="0" smtClean="0"/>
              <a:t>open </a:t>
            </a:r>
            <a:r>
              <a:rPr lang="en-US" dirty="0" smtClean="0"/>
              <a:t>source based</a:t>
            </a:r>
            <a:endParaRPr lang="en-US" dirty="0" smtClean="0"/>
          </a:p>
          <a:p>
            <a:pPr lvl="1"/>
            <a:r>
              <a:rPr lang="en-US" dirty="0" smtClean="0"/>
              <a:t>Export to </a:t>
            </a:r>
            <a:r>
              <a:rPr lang="en-US" dirty="0" err="1" smtClean="0"/>
              <a:t>GenBank</a:t>
            </a:r>
            <a:r>
              <a:rPr lang="en-US" dirty="0" smtClean="0"/>
              <a:t> format</a:t>
            </a:r>
          </a:p>
          <a:p>
            <a:pPr lvl="2"/>
            <a:r>
              <a:rPr lang="en-US" dirty="0" smtClean="0"/>
              <a:t>National Institute of Health’s genetic sequence database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3/3/15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Red Team: CARP Viewer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AEFA0145-DB07-EB40-8E29-C80B412090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27581"/>
      </p:ext>
    </p:extLst>
  </p:cSld>
  <p:clrMapOvr>
    <a:masterClrMapping/>
  </p:clrMapOvr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205</TotalTime>
  <Words>681</Words>
  <Application>Microsoft Macintosh PowerPoint</Application>
  <PresentationFormat>On-screen Show (4:3)</PresentationFormat>
  <Paragraphs>151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Plaza</vt:lpstr>
      <vt:lpstr>Genome Viewer</vt:lpstr>
      <vt:lpstr>Red Team Members</vt:lpstr>
      <vt:lpstr>Genomes</vt:lpstr>
      <vt:lpstr>Bacteria Genomes</vt:lpstr>
      <vt:lpstr>Bacterial Genome Sequencing </vt:lpstr>
      <vt:lpstr>CARP (Correlative Algorithm for Repeat Placement)</vt:lpstr>
      <vt:lpstr>Current Solutions Have Issues</vt:lpstr>
      <vt:lpstr>Current Process Flow</vt:lpstr>
      <vt:lpstr>Ideal Solution</vt:lpstr>
      <vt:lpstr>Solution Process Flow</vt:lpstr>
      <vt:lpstr>Functional Components</vt:lpstr>
      <vt:lpstr>Development Process</vt:lpstr>
      <vt:lpstr>The Solution Will</vt:lpstr>
      <vt:lpstr>The User processes</vt:lpstr>
      <vt:lpstr>Out of Scope</vt:lpstr>
      <vt:lpstr>Who will this help?</vt:lpstr>
      <vt:lpstr>How will this help?</vt:lpstr>
      <vt:lpstr>Red Team Management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CARP Viewer</dc:title>
  <dc:creator>Tim Holmes</dc:creator>
  <cp:lastModifiedBy>Tim Holmes</cp:lastModifiedBy>
  <cp:revision>13</cp:revision>
  <dcterms:created xsi:type="dcterms:W3CDTF">2015-03-04T02:45:04Z</dcterms:created>
  <dcterms:modified xsi:type="dcterms:W3CDTF">2015-03-23T14:31:21Z</dcterms:modified>
</cp:coreProperties>
</file>