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Proxima Nova"/>
      <p:regular r:id="rId9"/>
      <p:bold r:id="rId10"/>
      <p:italic r:id="rId11"/>
      <p:boldItalic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ProximaNova-italic.fntdata"/><Relationship Id="rId10" Type="http://schemas.openxmlformats.org/officeDocument/2006/relationships/font" Target="fonts/ProximaNova-bold.fntdata"/><Relationship Id="rId12" Type="http://schemas.openxmlformats.org/officeDocument/2006/relationships/font" Target="fonts/ProximaNova-boldItalic.fntdata"/><Relationship Id="rId9" Type="http://schemas.openxmlformats.org/officeDocument/2006/relationships/font" Target="fonts/ProximaNova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5731b66499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5731b66499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5731b66499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5731b66499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Master Project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Timothy Hyun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of Project: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Around 2000 lines of Code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1100 Lines in Java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Written by Timothy Hyun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Hierarchical</a:t>
            </a:r>
            <a:r>
              <a:rPr lang="en"/>
              <a:t> Data Structure</a:t>
            </a:r>
            <a:endParaRPr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Teacher -&gt; Gradebook -&gt; Student Grades -&gt; Grade (abstract)</a:t>
            </a:r>
            <a:endParaRPr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Student -&gt; Student Grades -&gt; Grade (abstract)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Connect Java Code with the GO server. Load Data from Server.</a:t>
            </a:r>
            <a:endParaRPr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Utility Class + Controllers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900 Lines in GO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Written by Daniel Cooper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Stores Data in JSON</a:t>
            </a:r>
            <a:endParaRPr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Authentication Info -&gt; Student + Teacher dedicated files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Project Accessible from Anywhere: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Server Located offsite on a </a:t>
            </a:r>
            <a:r>
              <a:rPr lang="en"/>
              <a:t>Raspberry</a:t>
            </a:r>
            <a:r>
              <a:rPr lang="en"/>
              <a:t> Pi connected to the Internet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Problems Faced During Coding + Solutions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Converting JSON strings to Java to be processed into </a:t>
            </a:r>
            <a:r>
              <a:rPr lang="en"/>
              <a:t>hierarchical</a:t>
            </a:r>
            <a:r>
              <a:rPr lang="en"/>
              <a:t> data structure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Stack Overflow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Managing the </a:t>
            </a:r>
            <a:r>
              <a:rPr lang="en"/>
              <a:t>hierarchy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Iterators can be a bit confusing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Tedious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Give more time for the debugging process (80%)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Null Pointers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