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5.png"/><Relationship Id="rId7"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111449" y="639775"/>
            <a:ext cx="3639575" cy="2900825"/>
          </a:xfrm>
          <a:prstGeom prst="rect">
            <a:avLst/>
          </a:prstGeom>
          <a:noFill/>
          <a:ln>
            <a:noFill/>
          </a:ln>
        </p:spPr>
      </p:pic>
      <p:sp>
        <p:nvSpPr>
          <p:cNvPr id="55" name="Google Shape;55;p13"/>
          <p:cNvSpPr txBox="1"/>
          <p:nvPr/>
        </p:nvSpPr>
        <p:spPr>
          <a:xfrm>
            <a:off x="348600" y="-81300"/>
            <a:ext cx="8446800" cy="794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200"/>
              <a:t>How does extensive usage of popular social media platforms (like Facebook, Twitter, Instagram, and TikTok) contribute to affective polarization in the United States? Are individuals who spend more time on social media more prone to develop intensely negative feelings towards opposing political groups?</a:t>
            </a:r>
            <a:endParaRPr b="1" sz="1500"/>
          </a:p>
        </p:txBody>
      </p:sp>
      <p:pic>
        <p:nvPicPr>
          <p:cNvPr id="56" name="Google Shape;56;p13"/>
          <p:cNvPicPr preferRelativeResize="0"/>
          <p:nvPr/>
        </p:nvPicPr>
        <p:blipFill>
          <a:blip r:embed="rId4">
            <a:alphaModFix/>
          </a:blip>
          <a:stretch>
            <a:fillRect/>
          </a:stretch>
        </p:blipFill>
        <p:spPr>
          <a:xfrm>
            <a:off x="2817575" y="3246475"/>
            <a:ext cx="6262150" cy="734742"/>
          </a:xfrm>
          <a:prstGeom prst="rect">
            <a:avLst/>
          </a:prstGeom>
          <a:noFill/>
          <a:ln>
            <a:noFill/>
          </a:ln>
        </p:spPr>
      </p:pic>
      <p:sp>
        <p:nvSpPr>
          <p:cNvPr id="57" name="Google Shape;57;p13"/>
          <p:cNvSpPr txBox="1"/>
          <p:nvPr/>
        </p:nvSpPr>
        <p:spPr>
          <a:xfrm>
            <a:off x="1619838" y="3620825"/>
            <a:ext cx="10956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t>t-value: 29</a:t>
            </a:r>
            <a:endParaRPr b="1"/>
          </a:p>
        </p:txBody>
      </p:sp>
      <p:pic>
        <p:nvPicPr>
          <p:cNvPr id="58" name="Google Shape;58;p13"/>
          <p:cNvPicPr preferRelativeResize="0"/>
          <p:nvPr/>
        </p:nvPicPr>
        <p:blipFill>
          <a:blip r:embed="rId5">
            <a:alphaModFix/>
          </a:blip>
          <a:stretch>
            <a:fillRect/>
          </a:stretch>
        </p:blipFill>
        <p:spPr>
          <a:xfrm>
            <a:off x="4882001" y="636600"/>
            <a:ext cx="3456199" cy="2132975"/>
          </a:xfrm>
          <a:prstGeom prst="rect">
            <a:avLst/>
          </a:prstGeom>
          <a:noFill/>
          <a:ln>
            <a:noFill/>
          </a:ln>
        </p:spPr>
      </p:pic>
      <p:pic>
        <p:nvPicPr>
          <p:cNvPr id="59" name="Google Shape;59;p13"/>
          <p:cNvPicPr preferRelativeResize="0"/>
          <p:nvPr/>
        </p:nvPicPr>
        <p:blipFill rotWithShape="1">
          <a:blip r:embed="rId6">
            <a:alphaModFix/>
          </a:blip>
          <a:srcRect b="21191" l="0" r="0" t="0"/>
          <a:stretch/>
        </p:blipFill>
        <p:spPr>
          <a:xfrm>
            <a:off x="4896812" y="2769825"/>
            <a:ext cx="4340975" cy="400200"/>
          </a:xfrm>
          <a:prstGeom prst="rect">
            <a:avLst/>
          </a:prstGeom>
          <a:noFill/>
          <a:ln>
            <a:noFill/>
          </a:ln>
        </p:spPr>
      </p:pic>
      <p:pic>
        <p:nvPicPr>
          <p:cNvPr id="60" name="Google Shape;60;p13"/>
          <p:cNvPicPr preferRelativeResize="0"/>
          <p:nvPr/>
        </p:nvPicPr>
        <p:blipFill>
          <a:blip r:embed="rId7">
            <a:alphaModFix/>
          </a:blip>
          <a:stretch>
            <a:fillRect/>
          </a:stretch>
        </p:blipFill>
        <p:spPr>
          <a:xfrm>
            <a:off x="328025" y="4101250"/>
            <a:ext cx="8487951" cy="946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