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6"/>
  </p:notesMasterIdLst>
  <p:handoutMasterIdLst>
    <p:handoutMasterId r:id="rId17"/>
  </p:handoutMasterIdLst>
  <p:sldIdLst>
    <p:sldId id="399" r:id="rId2"/>
    <p:sldId id="314" r:id="rId3"/>
    <p:sldId id="335" r:id="rId4"/>
    <p:sldId id="338" r:id="rId5"/>
    <p:sldId id="258" r:id="rId6"/>
    <p:sldId id="312" r:id="rId7"/>
    <p:sldId id="307" r:id="rId8"/>
    <p:sldId id="308" r:id="rId9"/>
    <p:sldId id="400" r:id="rId10"/>
    <p:sldId id="401" r:id="rId11"/>
    <p:sldId id="406" r:id="rId12"/>
    <p:sldId id="407" r:id="rId13"/>
    <p:sldId id="404" r:id="rId14"/>
    <p:sldId id="405" r:id="rId15"/>
  </p:sldIdLst>
  <p:sldSz cx="9144000" cy="6858000" type="screen4x3"/>
  <p:notesSz cx="1438275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5C83D1-B103-7F4A-8DA2-916756940FAF}" v="2" dt="2022-06-21T21:51:57.3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976" autoAdjust="0"/>
    <p:restoredTop sz="96512" autoAdjust="0"/>
  </p:normalViewPr>
  <p:slideViewPr>
    <p:cSldViewPr snapToGrid="0">
      <p:cViewPr varScale="1">
        <p:scale>
          <a:sx n="135" d="100"/>
          <a:sy n="135" d="100"/>
        </p:scale>
        <p:origin x="28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u, Xiang" userId="S::xlv@iu.edu::1a16720d-7688-474f-abb8-93f0bbdea356" providerId="AD" clId="Web-{9E79DAD2-6E52-14E8-BE5C-5F2582540D8B}"/>
    <pc:docChg chg="modSld">
      <pc:chgData name="Lyu, Xiang" userId="S::xlv@iu.edu::1a16720d-7688-474f-abb8-93f0bbdea356" providerId="AD" clId="Web-{9E79DAD2-6E52-14E8-BE5C-5F2582540D8B}" dt="2021-11-02T19:39:34.575" v="0" actId="14100"/>
      <pc:docMkLst>
        <pc:docMk/>
      </pc:docMkLst>
      <pc:sldChg chg="modSp">
        <pc:chgData name="Lyu, Xiang" userId="S::xlv@iu.edu::1a16720d-7688-474f-abb8-93f0bbdea356" providerId="AD" clId="Web-{9E79DAD2-6E52-14E8-BE5C-5F2582540D8B}" dt="2021-11-02T19:39:34.575" v="0" actId="14100"/>
        <pc:sldMkLst>
          <pc:docMk/>
          <pc:sldMk cId="743820809" sldId="332"/>
        </pc:sldMkLst>
        <pc:spChg chg="mod">
          <ac:chgData name="Lyu, Xiang" userId="S::xlv@iu.edu::1a16720d-7688-474f-abb8-93f0bbdea356" providerId="AD" clId="Web-{9E79DAD2-6E52-14E8-BE5C-5F2582540D8B}" dt="2021-11-02T19:39:34.575" v="0" actId="14100"/>
          <ac:spMkLst>
            <pc:docMk/>
            <pc:sldMk cId="743820809" sldId="332"/>
            <ac:spMk id="13" creationId="{AAD06F07-2419-1C4C-BEA1-DFAD700082A5}"/>
          </ac:spMkLst>
        </pc:spChg>
      </pc:sldChg>
    </pc:docChg>
  </pc:docChgLst>
  <pc:docChgLst>
    <pc:chgData name="Guest User" providerId="Windows Live" clId="Web-{90347B89-0C77-4749-B2FF-5CE1E27AE323}"/>
    <pc:docChg chg="modSld">
      <pc:chgData name="Guest User" userId="" providerId="Windows Live" clId="Web-{90347B89-0C77-4749-B2FF-5CE1E27AE323}" dt="2020-06-16T02:42:06.454" v="33"/>
      <pc:docMkLst>
        <pc:docMk/>
      </pc:docMkLst>
      <pc:sldChg chg="modSp">
        <pc:chgData name="Guest User" userId="" providerId="Windows Live" clId="Web-{90347B89-0C77-4749-B2FF-5CE1E27AE323}" dt="2020-06-16T02:41:08.391" v="31" actId="20577"/>
        <pc:sldMkLst>
          <pc:docMk/>
          <pc:sldMk cId="330356551" sldId="276"/>
        </pc:sldMkLst>
        <pc:spChg chg="mod">
          <ac:chgData name="Guest User" userId="" providerId="Windows Live" clId="Web-{90347B89-0C77-4749-B2FF-5CE1E27AE323}" dt="2020-06-16T02:41:08.391" v="31" actId="20577"/>
          <ac:spMkLst>
            <pc:docMk/>
            <pc:sldMk cId="330356551" sldId="276"/>
            <ac:spMk id="3" creationId="{4FDD7C88-9C20-4ADA-86A6-D7C71977795F}"/>
          </ac:spMkLst>
        </pc:spChg>
      </pc:sldChg>
      <pc:sldChg chg="modSp">
        <pc:chgData name="Guest User" userId="" providerId="Windows Live" clId="Web-{90347B89-0C77-4749-B2FF-5CE1E27AE323}" dt="2020-06-16T02:40:40.063" v="10" actId="20577"/>
        <pc:sldMkLst>
          <pc:docMk/>
          <pc:sldMk cId="3300750920" sldId="314"/>
        </pc:sldMkLst>
        <pc:spChg chg="mod">
          <ac:chgData name="Guest User" userId="" providerId="Windows Live" clId="Web-{90347B89-0C77-4749-B2FF-5CE1E27AE323}" dt="2020-06-16T02:40:40.063" v="10" actId="20577"/>
          <ac:spMkLst>
            <pc:docMk/>
            <pc:sldMk cId="3300750920" sldId="314"/>
            <ac:spMk id="9" creationId="{C90EF201-64C2-254F-B089-CA15F3FCEE9D}"/>
          </ac:spMkLst>
        </pc:spChg>
      </pc:sldChg>
      <pc:sldChg chg="mod modShow">
        <pc:chgData name="Guest User" userId="" providerId="Windows Live" clId="Web-{90347B89-0C77-4749-B2FF-5CE1E27AE323}" dt="2020-06-16T02:42:06.454" v="33"/>
        <pc:sldMkLst>
          <pc:docMk/>
          <pc:sldMk cId="1289199660" sldId="333"/>
        </pc:sldMkLst>
      </pc:sldChg>
    </pc:docChg>
  </pc:docChgLst>
  <pc:docChgLst>
    <pc:chgData name="Guest User" providerId="Windows Live" clId="Web-{8F316A19-418D-4364-A966-7D0152DDB1B6}"/>
    <pc:docChg chg="modSld">
      <pc:chgData name="Guest User" userId="" providerId="Windows Live" clId="Web-{8F316A19-418D-4364-A966-7D0152DDB1B6}" dt="2020-06-16T01:06:30.514" v="27"/>
      <pc:docMkLst>
        <pc:docMk/>
      </pc:docMkLst>
      <pc:sldChg chg="modSp">
        <pc:chgData name="Guest User" userId="" providerId="Windows Live" clId="Web-{8F316A19-418D-4364-A966-7D0152DDB1B6}" dt="2020-06-16T01:06:30.514" v="27"/>
        <pc:sldMkLst>
          <pc:docMk/>
          <pc:sldMk cId="3482799077" sldId="261"/>
        </pc:sldMkLst>
        <pc:graphicFrameChg chg="mod modGraphic">
          <ac:chgData name="Guest User" userId="" providerId="Windows Live" clId="Web-{8F316A19-418D-4364-A966-7D0152DDB1B6}" dt="2020-06-16T01:06:30.514" v="27"/>
          <ac:graphicFrameMkLst>
            <pc:docMk/>
            <pc:sldMk cId="3482799077" sldId="261"/>
            <ac:graphicFrameMk id="4" creationId="{00000000-0000-0000-0000-000000000000}"/>
          </ac:graphicFrameMkLst>
        </pc:graphicFrameChg>
      </pc:sldChg>
      <pc:sldChg chg="modSp">
        <pc:chgData name="Guest User" userId="" providerId="Windows Live" clId="Web-{8F316A19-418D-4364-A966-7D0152DDB1B6}" dt="2020-06-16T01:04:32.452" v="4" actId="20577"/>
        <pc:sldMkLst>
          <pc:docMk/>
          <pc:sldMk cId="56339094" sldId="323"/>
        </pc:sldMkLst>
        <pc:spChg chg="mod">
          <ac:chgData name="Guest User" userId="" providerId="Windows Live" clId="Web-{8F316A19-418D-4364-A966-7D0152DDB1B6}" dt="2020-06-16T01:04:32.452" v="4" actId="20577"/>
          <ac:spMkLst>
            <pc:docMk/>
            <pc:sldMk cId="56339094" sldId="323"/>
            <ac:spMk id="22" creationId="{6C203555-4F3C-A643-9BC0-66833A4F8C9A}"/>
          </ac:spMkLst>
        </pc:spChg>
      </pc:sldChg>
    </pc:docChg>
  </pc:docChgLst>
  <pc:docChgLst>
    <pc:chgData name="Lyu, Xiang" userId="1a16720d-7688-474f-abb8-93f0bbdea356" providerId="ADAL" clId="{1E5C83D1-B103-7F4A-8DA2-916756940FAF}"/>
    <pc:docChg chg="undo custSel modSld">
      <pc:chgData name="Lyu, Xiang" userId="1a16720d-7688-474f-abb8-93f0bbdea356" providerId="ADAL" clId="{1E5C83D1-B103-7F4A-8DA2-916756940FAF}" dt="2022-06-21T21:51:57.331" v="313"/>
      <pc:docMkLst>
        <pc:docMk/>
      </pc:docMkLst>
      <pc:sldChg chg="modNotesTx">
        <pc:chgData name="Lyu, Xiang" userId="1a16720d-7688-474f-abb8-93f0bbdea356" providerId="ADAL" clId="{1E5C83D1-B103-7F4A-8DA2-916756940FAF}" dt="2022-06-21T21:48:24.583" v="127" actId="20577"/>
        <pc:sldMkLst>
          <pc:docMk/>
          <pc:sldMk cId="3995440835" sldId="257"/>
        </pc:sldMkLst>
      </pc:sldChg>
      <pc:sldChg chg="modSp mod">
        <pc:chgData name="Lyu, Xiang" userId="1a16720d-7688-474f-abb8-93f0bbdea356" providerId="ADAL" clId="{1E5C83D1-B103-7F4A-8DA2-916756940FAF}" dt="2022-06-21T21:50:14.989" v="154" actId="1076"/>
        <pc:sldMkLst>
          <pc:docMk/>
          <pc:sldMk cId="1384591184" sldId="258"/>
        </pc:sldMkLst>
        <pc:picChg chg="mod">
          <ac:chgData name="Lyu, Xiang" userId="1a16720d-7688-474f-abb8-93f0bbdea356" providerId="ADAL" clId="{1E5C83D1-B103-7F4A-8DA2-916756940FAF}" dt="2022-06-21T21:50:14.989" v="154" actId="1076"/>
          <ac:picMkLst>
            <pc:docMk/>
            <pc:sldMk cId="1384591184" sldId="258"/>
            <ac:picMk id="7" creationId="{39CD89DF-DFE9-4860-A80B-9130099E5D46}"/>
          </ac:picMkLst>
        </pc:picChg>
      </pc:sldChg>
      <pc:sldChg chg="modSp mod modAnim modNotesTx">
        <pc:chgData name="Lyu, Xiang" userId="1a16720d-7688-474f-abb8-93f0bbdea356" providerId="ADAL" clId="{1E5C83D1-B103-7F4A-8DA2-916756940FAF}" dt="2022-06-21T21:51:48.011" v="312" actId="20577"/>
        <pc:sldMkLst>
          <pc:docMk/>
          <pc:sldMk cId="3663099817" sldId="296"/>
        </pc:sldMkLst>
        <pc:spChg chg="mod">
          <ac:chgData name="Lyu, Xiang" userId="1a16720d-7688-474f-abb8-93f0bbdea356" providerId="ADAL" clId="{1E5C83D1-B103-7F4A-8DA2-916756940FAF}" dt="2022-06-21T21:50:50.431" v="156" actId="1076"/>
          <ac:spMkLst>
            <pc:docMk/>
            <pc:sldMk cId="3663099817" sldId="296"/>
            <ac:spMk id="23" creationId="{23E3C007-29B1-CE4C-BABE-45BFE9AD6B94}"/>
          </ac:spMkLst>
        </pc:spChg>
      </pc:sldChg>
      <pc:sldChg chg="modNotesTx">
        <pc:chgData name="Lyu, Xiang" userId="1a16720d-7688-474f-abb8-93f0bbdea356" providerId="ADAL" clId="{1E5C83D1-B103-7F4A-8DA2-916756940FAF}" dt="2022-06-21T21:49:04.933" v="133" actId="20577"/>
        <pc:sldMkLst>
          <pc:docMk/>
          <pc:sldMk cId="1752360336" sldId="306"/>
        </pc:sldMkLst>
      </pc:sldChg>
      <pc:sldChg chg="modNotesTx">
        <pc:chgData name="Lyu, Xiang" userId="1a16720d-7688-474f-abb8-93f0bbdea356" providerId="ADAL" clId="{1E5C83D1-B103-7F4A-8DA2-916756940FAF}" dt="2022-06-21T21:50:06.508" v="153" actId="115"/>
        <pc:sldMkLst>
          <pc:docMk/>
          <pc:sldMk cId="1316082512" sldId="307"/>
        </pc:sldMkLst>
      </pc:sldChg>
      <pc:sldChg chg="modAnim">
        <pc:chgData name="Lyu, Xiang" userId="1a16720d-7688-474f-abb8-93f0bbdea356" providerId="ADAL" clId="{1E5C83D1-B103-7F4A-8DA2-916756940FAF}" dt="2022-06-21T21:51:57.331" v="313"/>
        <pc:sldMkLst>
          <pc:docMk/>
          <pc:sldMk cId="783143606" sldId="30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A03670-1B69-4156-B48E-27E43DBD36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5"/>
            <a:ext cx="897368" cy="1626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F0D50-DB3B-4A35-97EF-51DF17AA76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73002" y="5"/>
            <a:ext cx="897368" cy="1626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2D30C-19FE-4EAF-BE1B-4CC1CA7640FB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B6DB1-7649-4D70-8AE8-6DDC0A850E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30786497"/>
            <a:ext cx="897368" cy="16262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1C840-13E2-4210-AE8F-E53FC0938F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73002" y="30786497"/>
            <a:ext cx="897368" cy="16262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18E19-4F90-48A3-8ED3-A6A68060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29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897368" cy="1626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73002" y="5"/>
            <a:ext cx="897368" cy="1626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8A7EA-EB09-46E8-A3BE-6F94B28D3BDE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256338" y="4049713"/>
            <a:ext cx="14582776" cy="10937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7085" y="15598640"/>
            <a:ext cx="1656680" cy="12762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0786497"/>
            <a:ext cx="897368" cy="16262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73002" y="30786497"/>
            <a:ext cx="897368" cy="16262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32A86-0908-4216-913A-79AB6AFA1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281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1725" y="1431925"/>
            <a:ext cx="5154613" cy="3865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altLang="zh-CN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505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6386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32A86-0908-4216-913A-79AB6AFA11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26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5F2F9-0A77-47EA-BFAB-297A0452044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405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5F2F9-0A77-47EA-BFAB-297A0452044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498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F26C5-2C2D-4546-B220-A5A4EB072E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58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F26C5-2C2D-4546-B220-A5A4EB072E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70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2F88D-8DB1-40CB-9AAE-2C611D0C1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F0C24-FF57-4C76-9CE5-ECFF40195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BE8C0-D7B2-4406-9A41-34AACBEE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11/4/22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C254C-C5BC-4F1C-AFBE-A1349C99F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BF33C-0D96-498A-9F78-C7F14719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5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FAED-16FA-4940-A567-3ECF1CB8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6D65A-E8E9-4523-8CF2-BA9A90790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515D4-3A1C-4577-B829-5D78E48E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11/4/22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A6993-5ED2-4EEF-AF63-DA03B780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91340-772C-4AE7-8EAF-1BC47EB8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4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B89426-DDCE-4CBA-BAFB-EA31C450C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8BF7B-EF58-48AD-A04B-3E43D019B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D9A55-2D0D-42BC-B59B-5D873640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11/4/22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B64CA-791E-4C03-8AB9-2BCEE12F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27962-94EE-40E1-8FF2-FC151FC5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5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7BEA-69F9-45F6-B895-92C81D9F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205D3-4E5D-4420-BBEC-55F3B10DC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1B22D-CB4C-435C-B6A3-62541833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11/4/22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5FEC6-8651-43D6-A2F7-9D9CBA0E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9DB76-0D8D-4270-B72E-244985A7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0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6ADE-77E3-4E4A-A8C2-86154B92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3752E-B5EA-48AC-9B68-7DD00339B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6D5DE-A80C-49AC-8ECF-71845399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11/4/22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C373C-2522-48CA-932C-FFE3987C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4E809-DD4C-4469-AA29-98F454CB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98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EBC9-A98E-4B17-BF16-913875C9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8925A-EBE7-434E-BE62-37963CCBE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5DAA4-8B28-4553-9972-EEA44CCF3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B3175-DD59-469B-8BB9-0EC2C6E1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11/4/22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5E500-8055-4EF0-B3B1-D591D1DF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6C4E2-A8AD-474E-BBF7-5C77C65A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77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2FED-250E-4FD4-B843-3800F5E9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406D7-869D-41B5-8C06-67F97E996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7CA72-1248-4F50-AC4C-DFC6CF98D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BB8687-8551-4FAC-B1EC-01686AE3A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22BF3-DEB8-4D06-8E18-1F11F06EA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273B0D-E9AD-4C97-A377-189FB9192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11/4/22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BF45E-6656-434F-8557-9A7DF9E4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A5039C-ED0E-4B19-A5AB-927E1FE4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0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9981-424A-4453-863F-8893FC0AD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A774D4-541D-41AD-A174-62DCBFEFD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11/4/22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79ED0-3C5B-4D4B-B191-BED6F4D5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A7AC9-61A3-40C4-8CBE-4054E564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10E6B-2C05-4024-A4F6-509E8DF3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11/4/22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A2E27-4228-41B3-A75B-09C65D65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54CC0-D98D-4596-AD7D-83A0BCBF7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5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AE8EC-C5AF-410C-BA81-FA2CAC55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50D9-2B17-4B62-810F-995218186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5356F-5DF5-4FA6-AEC0-19D10AF9C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07172-9D9C-4BB0-83C8-6DD62C34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11/4/22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F655E-D42D-43D8-9E73-AF91AF36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C7327-5453-473C-ACF8-85849BC9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9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D112-1D33-4E3E-A6BD-595C8AC2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051AE5-F959-41B5-AF6B-767A61ED8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35205-9429-407F-AA41-192744734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5AFFF-3E2A-44AC-BEAF-63FA4D38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11/4/22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D4183-6E7F-4961-A800-01DE7DE3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5E38B-24ED-40B8-9B38-B7245E25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3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F1BBB3-BFEB-429A-B215-54C953AF8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5D813-5F92-4D3F-803A-FBCC32EE3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6470A-6E51-4483-9882-5BCD38C14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11/4/22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B281E-F9E4-43E5-8C13-B620EA2E7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E66AD-D522-456D-A903-08F2BD8D5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86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11F65-78E2-EE23-024B-E010F83E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Part 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7A007-1ACD-C5D6-DD98-310652371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Your teacher will select one slide below to ask you to summarize</a:t>
            </a:r>
          </a:p>
          <a:p>
            <a:r>
              <a:rPr kumimoji="1" lang="en-US" altLang="zh-CN" dirty="0"/>
              <a:t>You should use all the vocabulary and grammars</a:t>
            </a:r>
          </a:p>
          <a:p>
            <a:r>
              <a:rPr kumimoji="1" lang="en-US" altLang="zh-CN" dirty="0"/>
              <a:t>You should use them correctly</a:t>
            </a:r>
          </a:p>
          <a:p>
            <a:r>
              <a:rPr kumimoji="1" lang="en-US" altLang="zh-CN" dirty="0"/>
              <a:t>You should say it fluently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21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48A90-2777-4F44-A15A-C9023D7EF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10" y="180853"/>
            <a:ext cx="8817008" cy="6304788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sz="3600" b="1" dirty="0"/>
              <a:t>中国政府一方面要发展经济，一方面也得 保护环境。 政府不可以为了发展经济而污染 环境 ；也不可以为了保护环境而不发展经济。 怎么样在这两者 之间取得平衡。 这对中国政府和人民来说，都是很大的挑战。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56000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48A90-2777-4F44-A15A-C9023D7EF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10" y="180853"/>
            <a:ext cx="8817008" cy="6304788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sz="3600" b="1" dirty="0"/>
              <a:t>如果能进入这样的大公司，年轻人不但会有很高的收入，而且能积累丰富的工作经验 ，还可以开始建立一些人脉。有了这些经验和人脉 以后就能找到更好的工作。选择大城市是选择奋斗，而选择小城市是选择安稳 。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98572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48A90-2777-4F44-A15A-C9023D7EF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10" y="180853"/>
            <a:ext cx="8817008" cy="6304788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sz="3200" b="1" dirty="0"/>
              <a:t>“中国梦 ，更重要的是从国家的角度来的，中国人期盼着中国要从一个落后的发展中国家转变成 一个 先进的发达 国家，从一个贫穷的农业国家转变成一个富裕的 工业化国家，从一个受外国侵略的半殖民地转变成一个独立自由的主权国家 。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35669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11F65-78E2-EE23-024B-E010F83E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Part 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7A007-1ACD-C5D6-DD98-310652371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Your teacher will select one question to ask you</a:t>
            </a:r>
          </a:p>
          <a:p>
            <a:r>
              <a:rPr kumimoji="1" lang="en-US" altLang="zh-CN" dirty="0"/>
              <a:t>You should answer the question immediately</a:t>
            </a:r>
          </a:p>
          <a:p>
            <a:r>
              <a:rPr kumimoji="1" lang="en-US" altLang="zh-CN" dirty="0"/>
              <a:t>You should talk for at least 1 minute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3189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11F65-78E2-EE23-024B-E010F83E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7A007-1ACD-C5D6-DD98-310652371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1963"/>
            <a:ext cx="7886700" cy="374494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你觉得，中国政府应该怎么缩小城乡差距？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你觉得，工作的时候，一个人的人脉更重要，还是才能能重要？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你觉得中国梦更好，还是美国梦更好？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你觉得美国人真的没有强烈的民族主义情绪吗？为什么？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你觉得拼命工作多攒钱更好，还是做钱不多但是轻松的工作更好？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你觉得美国应不应该发展高铁建设？为什么？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请你说说，中国北方和</a:t>
            </a:r>
            <a:r>
              <a:rPr kumimoji="1" lang="zh-CN" altLang="en-US"/>
              <a:t>南方的不同。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73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574" y="305168"/>
            <a:ext cx="1857746" cy="104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06018EA-9DEE-3142-B424-FC87EF764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2264" y="334605"/>
            <a:ext cx="1405734" cy="1046586"/>
          </a:xfrm>
          <a:prstGeom prst="rect">
            <a:avLst/>
          </a:prstGeom>
        </p:spPr>
      </p:pic>
      <p:sp>
        <p:nvSpPr>
          <p:cNvPr id="3" name="右箭头 2">
            <a:extLst>
              <a:ext uri="{FF2B5EF4-FFF2-40B4-BE49-F238E27FC236}">
                <a16:creationId xmlns:a16="http://schemas.microsoft.com/office/drawing/2014/main" id="{417CABC6-5044-C14B-A8C4-E9C2A63476D0}"/>
              </a:ext>
            </a:extLst>
          </p:cNvPr>
          <p:cNvSpPr/>
          <p:nvPr/>
        </p:nvSpPr>
        <p:spPr>
          <a:xfrm>
            <a:off x="4572000" y="808347"/>
            <a:ext cx="512235" cy="247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72A2F3-7F15-D841-AF2F-F296E0EAA513}"/>
              </a:ext>
            </a:extLst>
          </p:cNvPr>
          <p:cNvSpPr txBox="1">
            <a:spLocks/>
          </p:cNvSpPr>
          <p:nvPr/>
        </p:nvSpPr>
        <p:spPr>
          <a:xfrm>
            <a:off x="172729" y="1287080"/>
            <a:ext cx="8798542" cy="657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（一）说到</a:t>
            </a:r>
            <a:r>
              <a:rPr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/</a:t>
            </a:r>
            <a:r>
              <a:rPr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看到</a:t>
            </a:r>
            <a:r>
              <a:rPr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topic</a:t>
            </a:r>
            <a:r>
              <a:rPr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，就让</a:t>
            </a:r>
            <a:r>
              <a:rPr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sb.</a:t>
            </a:r>
            <a:r>
              <a:rPr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想起</a:t>
            </a:r>
            <a:r>
              <a:rPr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……</a:t>
            </a:r>
            <a:endParaRPr lang="en-US" sz="2800" b="1" baseline="-25000" dirty="0">
              <a:solidFill>
                <a:srgbClr val="FF0000"/>
              </a:solidFill>
              <a:highlight>
                <a:srgbClr val="FFFF00"/>
              </a:highlight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A156310-C4D9-2048-A894-26EB77DA4CFA}"/>
              </a:ext>
            </a:extLst>
          </p:cNvPr>
          <p:cNvSpPr txBox="1">
            <a:spLocks/>
          </p:cNvSpPr>
          <p:nvPr/>
        </p:nvSpPr>
        <p:spPr>
          <a:xfrm>
            <a:off x="761566" y="5182272"/>
            <a:ext cx="2106106" cy="657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强调</a:t>
            </a:r>
            <a:r>
              <a:rPr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……</a:t>
            </a:r>
            <a:endParaRPr lang="en-US" sz="2800" b="1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02C8E65-9516-D545-BEA5-5F8C3EA93599}"/>
              </a:ext>
            </a:extLst>
          </p:cNvPr>
          <p:cNvSpPr txBox="1">
            <a:spLocks/>
          </p:cNvSpPr>
          <p:nvPr/>
        </p:nvSpPr>
        <p:spPr>
          <a:xfrm>
            <a:off x="172729" y="2124934"/>
            <a:ext cx="4450851" cy="657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sb.</a:t>
            </a:r>
            <a:r>
              <a:rPr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（从</a:t>
            </a:r>
            <a:r>
              <a:rPr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place</a:t>
            </a:r>
            <a:r>
              <a:rPr lang="en-US" altLang="zh-CN" sz="2800" b="1" baseline="-25000" dirty="0">
                <a:latin typeface="STKaiti" panose="02010600040101010101" pitchFamily="2" charset="-122"/>
                <a:ea typeface="STKaiti" panose="02010600040101010101" pitchFamily="2" charset="-122"/>
              </a:rPr>
              <a:t>1</a:t>
            </a:r>
            <a:r>
              <a:rPr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)</a:t>
            </a:r>
            <a:r>
              <a:rPr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移民到</a:t>
            </a:r>
            <a:r>
              <a:rPr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place</a:t>
            </a:r>
            <a:r>
              <a:rPr lang="en-US" altLang="zh-CN" sz="2800" b="1" baseline="-25000" dirty="0">
                <a:latin typeface="STKaiti" panose="02010600040101010101" pitchFamily="2" charset="-122"/>
                <a:ea typeface="STKaiti" panose="02010600040101010101" pitchFamily="2" charset="-122"/>
              </a:rPr>
              <a:t>2</a:t>
            </a:r>
            <a:endParaRPr lang="en-US" sz="2800" b="1" baseline="-25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77B0956-F195-F547-A2B8-ECF402578D42}"/>
              </a:ext>
            </a:extLst>
          </p:cNvPr>
          <p:cNvSpPr txBox="1">
            <a:spLocks/>
          </p:cNvSpPr>
          <p:nvPr/>
        </p:nvSpPr>
        <p:spPr>
          <a:xfrm>
            <a:off x="5199284" y="2005114"/>
            <a:ext cx="2109407" cy="657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sb.</a:t>
            </a:r>
            <a:r>
              <a:rPr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一无所有</a:t>
            </a:r>
            <a:endParaRPr lang="en-US" sz="2800" b="1" baseline="-25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DCCA1403-3E3E-E141-84B3-ABB404A38694}"/>
              </a:ext>
            </a:extLst>
          </p:cNvPr>
          <p:cNvSpPr/>
          <p:nvPr/>
        </p:nvSpPr>
        <p:spPr>
          <a:xfrm rot="5400000">
            <a:off x="2961164" y="3221721"/>
            <a:ext cx="1128498" cy="471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E2962C9-C27F-8C42-A0FD-989857645F2B}"/>
              </a:ext>
            </a:extLst>
          </p:cNvPr>
          <p:cNvSpPr txBox="1">
            <a:spLocks/>
          </p:cNvSpPr>
          <p:nvPr/>
        </p:nvSpPr>
        <p:spPr>
          <a:xfrm>
            <a:off x="4354664" y="2839887"/>
            <a:ext cx="4450851" cy="1181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读书→稳定的</a:t>
            </a:r>
            <a:r>
              <a:rPr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+</a:t>
            </a:r>
            <a:r>
              <a:rPr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工作</a:t>
            </a:r>
            <a:r>
              <a:rPr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/</a:t>
            </a:r>
            <a:r>
              <a:rPr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生活</a:t>
            </a:r>
            <a:endParaRPr lang="en-US" altLang="zh-CN" sz="2800" b="1" baseline="-25000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结婚、生孩子→买</a:t>
            </a:r>
            <a:r>
              <a:rPr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……</a:t>
            </a:r>
          </a:p>
          <a:p>
            <a:r>
              <a:rPr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养</a:t>
            </a:r>
            <a:r>
              <a:rPr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+</a:t>
            </a:r>
            <a:r>
              <a:rPr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孩子</a:t>
            </a:r>
            <a:r>
              <a:rPr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/pet</a:t>
            </a:r>
            <a:r>
              <a:rPr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 →成为公民</a:t>
            </a:r>
            <a:endParaRPr lang="en-US" altLang="zh-CN" sz="2800" b="1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7212081-EA6A-1541-9171-84D57D41536F}"/>
              </a:ext>
            </a:extLst>
          </p:cNvPr>
          <p:cNvSpPr txBox="1">
            <a:spLocks/>
          </p:cNvSpPr>
          <p:nvPr/>
        </p:nvSpPr>
        <p:spPr>
          <a:xfrm>
            <a:off x="2134044" y="3940196"/>
            <a:ext cx="2950191" cy="742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实现</a:t>
            </a:r>
            <a:r>
              <a:rPr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+</a:t>
            </a:r>
            <a:r>
              <a:rPr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梦想</a:t>
            </a:r>
            <a:r>
              <a:rPr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/</a:t>
            </a:r>
            <a:r>
              <a:rPr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愿望</a:t>
            </a:r>
            <a:endParaRPr lang="en-US" sz="2800" b="1" baseline="-25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C537CD1-5E28-E022-8E97-4469BD354753}"/>
              </a:ext>
            </a:extLst>
          </p:cNvPr>
          <p:cNvSpPr txBox="1">
            <a:spLocks/>
          </p:cNvSpPr>
          <p:nvPr/>
        </p:nvSpPr>
        <p:spPr>
          <a:xfrm>
            <a:off x="322642" y="3003120"/>
            <a:ext cx="2983955" cy="787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</a:rPr>
              <a:t>S</a:t>
            </a:r>
            <a:r>
              <a:rPr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先</a:t>
            </a:r>
            <a:r>
              <a:rPr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/</a:t>
            </a:r>
            <a:r>
              <a:rPr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再</a:t>
            </a:r>
            <a:r>
              <a:rPr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+VP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</a:rPr>
              <a:t>S</a:t>
            </a:r>
            <a:r>
              <a:rPr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+</a:t>
            </a:r>
            <a:r>
              <a:rPr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然后</a:t>
            </a:r>
            <a:r>
              <a:rPr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/</a:t>
            </a:r>
            <a:r>
              <a:rPr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最后</a:t>
            </a:r>
            <a:r>
              <a:rPr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+</a:t>
            </a:r>
            <a:r>
              <a:rPr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</a:rPr>
              <a:t>(S)</a:t>
            </a:r>
            <a:r>
              <a:rPr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+VP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7A3EC-363C-50D5-9B64-F05499ADA51C}"/>
              </a:ext>
            </a:extLst>
          </p:cNvPr>
          <p:cNvSpPr txBox="1">
            <a:spLocks/>
          </p:cNvSpPr>
          <p:nvPr/>
        </p:nvSpPr>
        <p:spPr>
          <a:xfrm>
            <a:off x="292677" y="5616192"/>
            <a:ext cx="7550643" cy="1045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A</a:t>
            </a:r>
            <a:r>
              <a:rPr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不</a:t>
            </a:r>
            <a:r>
              <a:rPr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+</a:t>
            </a:r>
            <a:r>
              <a:rPr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</a:rPr>
              <a:t>VP</a:t>
            </a:r>
            <a:r>
              <a:rPr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，</a:t>
            </a:r>
            <a:r>
              <a:rPr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		B</a:t>
            </a:r>
            <a:r>
              <a:rPr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才</a:t>
            </a:r>
            <a:r>
              <a:rPr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+</a:t>
            </a:r>
            <a:r>
              <a:rPr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</a:rPr>
              <a:t>VP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negate so as to emphasize the legitimacy of the latter</a:t>
            </a:r>
            <a:endParaRPr lang="en-US" sz="2800" b="1" dirty="0">
              <a:solidFill>
                <a:srgbClr val="FF0000"/>
              </a:solidFill>
              <a:highlight>
                <a:srgbClr val="FFFF00"/>
              </a:highlight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750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215CD903-F4C2-E748-A26A-1B20397C84BF}"/>
              </a:ext>
            </a:extLst>
          </p:cNvPr>
          <p:cNvSpPr txBox="1">
            <a:spLocks/>
          </p:cNvSpPr>
          <p:nvPr/>
        </p:nvSpPr>
        <p:spPr>
          <a:xfrm>
            <a:off x="1086858" y="1524520"/>
            <a:ext cx="5913925" cy="657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</a:rPr>
              <a:t>S</a:t>
            </a:r>
            <a:r>
              <a:rPr lang="zh-CN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</a:rPr>
              <a:t>从</a:t>
            </a:r>
            <a:r>
              <a:rPr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</a:rPr>
              <a:t>state/</a:t>
            </a:r>
            <a:r>
              <a:rPr lang="en-US" altLang="zh-CN" sz="2800" b="1" dirty="0" err="1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</a:rPr>
              <a:t>stage</a:t>
            </a:r>
            <a:r>
              <a:rPr lang="en-US" altLang="zh-CN" sz="2800" b="1" baseline="-25000" dirty="0" err="1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</a:rPr>
              <a:t>转变成</a:t>
            </a:r>
            <a:r>
              <a:rPr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</a:rPr>
              <a:t>state/</a:t>
            </a:r>
            <a:r>
              <a:rPr lang="en-US" altLang="zh-CN" sz="2800" b="1" dirty="0" err="1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</a:rPr>
              <a:t>stage</a:t>
            </a:r>
            <a:r>
              <a:rPr lang="en-US" altLang="zh-CN" sz="2800" b="1" baseline="-25000" dirty="0" err="1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</a:rPr>
              <a:t>B</a:t>
            </a:r>
            <a:r>
              <a:rPr lang="en-US" altLang="zh-CN" sz="2800" b="1" baseline="-25000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</a:rPr>
              <a:t>。</a:t>
            </a:r>
            <a:endParaRPr lang="en-US" sz="2800" b="1" dirty="0">
              <a:solidFill>
                <a:srgbClr val="FF0000"/>
              </a:solidFill>
              <a:highlight>
                <a:srgbClr val="FFFF00"/>
              </a:highlight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550C746-2AD9-CD4D-B451-9DCA6A6CD718}"/>
              </a:ext>
            </a:extLst>
          </p:cNvPr>
          <p:cNvSpPr txBox="1">
            <a:spLocks/>
          </p:cNvSpPr>
          <p:nvPr/>
        </p:nvSpPr>
        <p:spPr>
          <a:xfrm>
            <a:off x="369198" y="2411709"/>
            <a:ext cx="1426546" cy="879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0070C0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落后的</a:t>
            </a:r>
            <a:endParaRPr lang="en-US" altLang="zh-CN" sz="2800" b="1" dirty="0">
              <a:solidFill>
                <a:srgbClr val="0070C0"/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en-US" altLang="zh-CN" sz="2800" b="1" dirty="0">
                <a:solidFill>
                  <a:srgbClr val="0070C0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poor</a:t>
            </a:r>
            <a:r>
              <a:rPr lang="zh-CN" altLang="en-US" sz="2800" b="1" dirty="0">
                <a:solidFill>
                  <a:srgbClr val="0070C0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的</a:t>
            </a:r>
            <a:endParaRPr lang="en-US" altLang="zh-CN" sz="2800" b="1" dirty="0">
              <a:solidFill>
                <a:srgbClr val="0070C0"/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8E9D852-3558-C74F-80DE-A5F1EA85D96B}"/>
              </a:ext>
            </a:extLst>
          </p:cNvPr>
          <p:cNvSpPr txBox="1">
            <a:spLocks/>
          </p:cNvSpPr>
          <p:nvPr/>
        </p:nvSpPr>
        <p:spPr>
          <a:xfrm>
            <a:off x="4118054" y="2433031"/>
            <a:ext cx="4213146" cy="879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rgbClr val="0070C0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advanced</a:t>
            </a:r>
            <a:r>
              <a:rPr lang="zh-CN" altLang="en-US" sz="2800" b="1" dirty="0">
                <a:solidFill>
                  <a:srgbClr val="0070C0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的  </a:t>
            </a:r>
            <a:r>
              <a:rPr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</a:rPr>
              <a:t>developed </a:t>
            </a:r>
            <a:r>
              <a:rPr lang="zh-CN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</a:rPr>
              <a:t>国家</a:t>
            </a:r>
            <a:endParaRPr lang="en-US" altLang="zh-CN" sz="2800" b="1" dirty="0">
              <a:solidFill>
                <a:srgbClr val="FF0000"/>
              </a:solidFill>
              <a:highlight>
                <a:srgbClr val="FFFF00"/>
              </a:highlight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en-US" altLang="zh-CN" sz="2800" b="1" dirty="0">
                <a:solidFill>
                  <a:srgbClr val="0070C0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rich</a:t>
            </a:r>
            <a:r>
              <a:rPr lang="zh-CN" altLang="en-US" sz="2800" b="1" dirty="0">
                <a:solidFill>
                  <a:srgbClr val="0070C0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的  工业化国家</a:t>
            </a:r>
            <a:endParaRPr lang="en-US" altLang="zh-CN" sz="2800" b="1" dirty="0">
              <a:solidFill>
                <a:srgbClr val="0070C0"/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6C203555-4F3C-A643-9BC0-66833A4F8C9A}"/>
              </a:ext>
            </a:extLst>
          </p:cNvPr>
          <p:cNvSpPr txBox="1">
            <a:spLocks/>
          </p:cNvSpPr>
          <p:nvPr/>
        </p:nvSpPr>
        <p:spPr>
          <a:xfrm>
            <a:off x="369198" y="3658266"/>
            <a:ext cx="2885586" cy="860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0070C0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受</a:t>
            </a:r>
            <a:r>
              <a:rPr lang="en-US" altLang="zh-CN" sz="2800" b="1" dirty="0">
                <a:solidFill>
                  <a:srgbClr val="0070C0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country</a:t>
            </a:r>
            <a:r>
              <a:rPr lang="zh-CN" altLang="en-US" sz="2800" b="1" dirty="0">
                <a:solidFill>
                  <a:srgbClr val="0070C0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的侵略</a:t>
            </a:r>
            <a:endParaRPr lang="en-US" altLang="zh-CN" sz="2800" b="1" dirty="0">
              <a:solidFill>
                <a:srgbClr val="0070C0"/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sz="2800" b="1" dirty="0">
                <a:solidFill>
                  <a:srgbClr val="0070C0"/>
                </a:solidFill>
                <a:latin typeface="STKaiti"/>
                <a:ea typeface="STKaiti"/>
              </a:rPr>
              <a:t>殖民地</a:t>
            </a:r>
            <a:endParaRPr lang="en-US" altLang="zh-CN" sz="2800" b="1" dirty="0">
              <a:solidFill>
                <a:srgbClr val="0070C0"/>
              </a:solidFill>
              <a:latin typeface="STKaiti"/>
              <a:ea typeface="STKaiti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E0FC568-B64C-4A44-9287-D6752F374A1B}"/>
              </a:ext>
            </a:extLst>
          </p:cNvPr>
          <p:cNvSpPr txBox="1">
            <a:spLocks/>
          </p:cNvSpPr>
          <p:nvPr/>
        </p:nvSpPr>
        <p:spPr>
          <a:xfrm>
            <a:off x="4080275" y="3695910"/>
            <a:ext cx="2885585" cy="860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rgbClr val="0070C0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independent/free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4C8FFDB-1F48-B046-B781-3DA79CF4A06E}"/>
              </a:ext>
            </a:extLst>
          </p:cNvPr>
          <p:cNvSpPr txBox="1">
            <a:spLocks/>
          </p:cNvSpPr>
          <p:nvPr/>
        </p:nvSpPr>
        <p:spPr>
          <a:xfrm>
            <a:off x="433734" y="923966"/>
            <a:ext cx="6567049" cy="657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从</a:t>
            </a:r>
            <a:r>
              <a:rPr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…(</a:t>
            </a:r>
            <a:r>
              <a:rPr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国家</a:t>
            </a:r>
            <a:r>
              <a:rPr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/</a:t>
            </a:r>
            <a:r>
              <a:rPr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个人</a:t>
            </a:r>
            <a:r>
              <a:rPr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)</a:t>
            </a:r>
            <a:r>
              <a:rPr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的角度</a:t>
            </a:r>
            <a:r>
              <a:rPr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+</a:t>
            </a:r>
            <a:r>
              <a:rPr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说</a:t>
            </a:r>
            <a:r>
              <a:rPr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/</a:t>
            </a:r>
            <a:r>
              <a:rPr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看，</a:t>
            </a:r>
            <a:r>
              <a:rPr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sentence</a:t>
            </a:r>
            <a:endParaRPr lang="en-US" sz="2800" b="1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526CC13B-34E9-A445-A04E-C4037ADB0DBB}"/>
              </a:ext>
            </a:extLst>
          </p:cNvPr>
          <p:cNvSpPr txBox="1">
            <a:spLocks/>
          </p:cNvSpPr>
          <p:nvPr/>
        </p:nvSpPr>
        <p:spPr>
          <a:xfrm>
            <a:off x="433734" y="5086656"/>
            <a:ext cx="4213316" cy="657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实现</a:t>
            </a:r>
            <a:r>
              <a:rPr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+</a:t>
            </a:r>
            <a:r>
              <a:rPr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梦想</a:t>
            </a:r>
            <a:r>
              <a:rPr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/……</a:t>
            </a:r>
            <a:r>
              <a:rPr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梦</a:t>
            </a:r>
            <a:endParaRPr lang="en-US" sz="2800" b="1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74216738-514D-8B4A-B663-49B1E62582FE}"/>
              </a:ext>
            </a:extLst>
          </p:cNvPr>
          <p:cNvSpPr txBox="1">
            <a:spLocks/>
          </p:cNvSpPr>
          <p:nvPr/>
        </p:nvSpPr>
        <p:spPr>
          <a:xfrm>
            <a:off x="437000" y="5801049"/>
            <a:ext cx="5597045" cy="657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sb.</a:t>
            </a:r>
            <a:r>
              <a:rPr lang="zh-CN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</a:rPr>
              <a:t>为</a:t>
            </a:r>
            <a:r>
              <a:rPr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</a:rPr>
              <a:t>……</a:t>
            </a:r>
            <a:r>
              <a:rPr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（感到）很骄傲</a:t>
            </a:r>
            <a:r>
              <a:rPr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/</a:t>
            </a:r>
            <a:r>
              <a:rPr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</a:rPr>
              <a:t>自豪</a:t>
            </a:r>
            <a:endParaRPr lang="en-US" sz="2800" b="1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F010ADF-93B9-BE40-9C30-802C14B923F8}"/>
              </a:ext>
            </a:extLst>
          </p:cNvPr>
          <p:cNvSpPr txBox="1">
            <a:spLocks/>
          </p:cNvSpPr>
          <p:nvPr/>
        </p:nvSpPr>
        <p:spPr>
          <a:xfrm>
            <a:off x="1657821" y="2433032"/>
            <a:ext cx="2422454" cy="879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</a:rPr>
              <a:t>developing </a:t>
            </a:r>
            <a:r>
              <a:rPr lang="zh-CN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</a:rPr>
              <a:t>国家</a:t>
            </a:r>
            <a:endParaRPr lang="en-US" altLang="zh-CN" sz="2800" b="1" dirty="0">
              <a:solidFill>
                <a:srgbClr val="FF0000"/>
              </a:solidFill>
              <a:highlight>
                <a:srgbClr val="FFFF00"/>
              </a:highlight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sz="2800" b="1" dirty="0">
                <a:solidFill>
                  <a:srgbClr val="0070C0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农业国家</a:t>
            </a:r>
            <a:endParaRPr lang="en-US" altLang="zh-CN" sz="2800" b="1" dirty="0">
              <a:solidFill>
                <a:srgbClr val="0070C0"/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BF9933D0-5A11-674F-F4C0-2DC93400D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57059" y="282802"/>
            <a:ext cx="1883900" cy="586084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3600" b="1" dirty="0">
                <a:solidFill>
                  <a:srgbClr val="C00000"/>
                </a:solidFill>
                <a:latin typeface="楷体"/>
                <a:ea typeface="楷体"/>
                <a:cs typeface="楷体"/>
              </a:rPr>
              <a:t>中国梦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078B3FC-033E-CD5F-81B3-ABF110BA8458}"/>
              </a:ext>
            </a:extLst>
          </p:cNvPr>
          <p:cNvSpPr txBox="1">
            <a:spLocks/>
          </p:cNvSpPr>
          <p:nvPr/>
        </p:nvSpPr>
        <p:spPr>
          <a:xfrm>
            <a:off x="433734" y="354491"/>
            <a:ext cx="5351051" cy="514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rgbClr val="0070C0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S</a:t>
            </a:r>
            <a:r>
              <a:rPr lang="zh-CN" altLang="en-US" sz="2800" b="1" dirty="0">
                <a:solidFill>
                  <a:srgbClr val="0070C0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的愿望是</a:t>
            </a:r>
            <a:r>
              <a:rPr lang="en-US" altLang="zh-CN" sz="2800" b="1" dirty="0">
                <a:solidFill>
                  <a:srgbClr val="0070C0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428826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897304"/>
              </p:ext>
            </p:extLst>
          </p:nvPr>
        </p:nvGraphicFramePr>
        <p:xfrm>
          <a:off x="366017" y="1291609"/>
          <a:ext cx="8437741" cy="49589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18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9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77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600" dirty="0"/>
                        <a:t>美国在</a:t>
                      </a:r>
                      <a:r>
                        <a:rPr kumimoji="1" lang="en-US" altLang="zh-CN" sz="2600" dirty="0"/>
                        <a:t>1776</a:t>
                      </a:r>
                      <a:r>
                        <a:rPr kumimoji="1" lang="zh-CN" altLang="en-US" sz="2600" dirty="0"/>
                        <a:t>年以后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800" dirty="0"/>
                        <a:t>1800 </a:t>
                      </a:r>
                      <a:r>
                        <a:rPr lang="zh-CN" altLang="en-US" sz="2800" dirty="0"/>
                        <a:t>以后的中国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28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altLang="zh-CN" sz="2600" dirty="0"/>
                        <a:t>S</a:t>
                      </a:r>
                      <a:r>
                        <a:rPr lang="zh-CN" altLang="en-US" sz="2600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从来</a:t>
                      </a:r>
                      <a:r>
                        <a:rPr lang="zh-CN" altLang="en-US" sz="2600" dirty="0"/>
                        <a:t>没</a:t>
                      </a:r>
                      <a:r>
                        <a:rPr lang="en-US" altLang="zh-CN" sz="2600" dirty="0"/>
                        <a:t>V</a:t>
                      </a:r>
                      <a:r>
                        <a:rPr lang="zh-CN" altLang="en-US" sz="2600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过</a:t>
                      </a:r>
                      <a:r>
                        <a:rPr lang="en-US" altLang="zh-CN" sz="2600" dirty="0"/>
                        <a:t>O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600" dirty="0"/>
                        <a:t>        </a:t>
                      </a:r>
                      <a:r>
                        <a:rPr lang="en-US" altLang="zh-CN" sz="2600" dirty="0"/>
                        <a:t>A</a:t>
                      </a:r>
                      <a:r>
                        <a:rPr lang="zh-CN" altLang="en-US" sz="2600" dirty="0">
                          <a:solidFill>
                            <a:srgbClr val="FF0000"/>
                          </a:solidFill>
                        </a:rPr>
                        <a:t>打败</a:t>
                      </a:r>
                      <a:r>
                        <a:rPr lang="en-US" altLang="zh-CN" sz="2600" dirty="0"/>
                        <a:t>B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600" dirty="0"/>
                        <a:t>        </a:t>
                      </a:r>
                      <a:r>
                        <a:rPr lang="en-US" altLang="zh-CN" sz="2600" dirty="0"/>
                        <a:t>S</a:t>
                      </a:r>
                      <a:r>
                        <a:rPr lang="zh-CN" altLang="en-US" sz="2600" dirty="0">
                          <a:solidFill>
                            <a:srgbClr val="FF0000"/>
                          </a:solidFill>
                        </a:rPr>
                        <a:t>占领</a:t>
                      </a:r>
                      <a:r>
                        <a:rPr lang="en-US" altLang="zh-CN" sz="2600" dirty="0"/>
                        <a:t>place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600" dirty="0">
                          <a:solidFill>
                            <a:srgbClr val="FF0000"/>
                          </a:solidFill>
                        </a:rPr>
                        <a:t>        </a:t>
                      </a:r>
                      <a:r>
                        <a:rPr lang="en-US" altLang="zh-CN" sz="26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zh-CN" altLang="en-US" sz="2600" dirty="0">
                          <a:solidFill>
                            <a:srgbClr val="FF0000"/>
                          </a:solidFill>
                        </a:rPr>
                        <a:t>挑战</a:t>
                      </a:r>
                      <a:r>
                        <a:rPr lang="en-US" altLang="zh-CN" sz="2600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800" dirty="0"/>
                        <a:t>         </a:t>
                      </a:r>
                      <a:r>
                        <a:rPr lang="en-US" altLang="zh-CN" sz="2800" dirty="0"/>
                        <a:t>A</a:t>
                      </a:r>
                      <a:r>
                        <a:rPr lang="zh-CN" altLang="en-US" sz="2800" dirty="0">
                          <a:solidFill>
                            <a:srgbClr val="FF0000"/>
                          </a:solidFill>
                        </a:rPr>
                        <a:t>打败</a:t>
                      </a:r>
                      <a:r>
                        <a:rPr lang="en-US" altLang="zh-CN" sz="2800" dirty="0"/>
                        <a:t>B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800" dirty="0"/>
                        <a:t>        </a:t>
                      </a:r>
                      <a:r>
                        <a:rPr lang="en-US" altLang="zh-CN" sz="2800" dirty="0"/>
                        <a:t>S</a:t>
                      </a:r>
                      <a:r>
                        <a:rPr lang="zh-CN" altLang="en-US" sz="2800" dirty="0">
                          <a:solidFill>
                            <a:srgbClr val="FF0000"/>
                          </a:solidFill>
                        </a:rPr>
                        <a:t>占领</a:t>
                      </a:r>
                      <a:r>
                        <a:rPr lang="en-US" altLang="zh-CN" sz="2800" dirty="0"/>
                        <a:t>place</a:t>
                      </a:r>
                    </a:p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2800" dirty="0">
                          <a:solidFill>
                            <a:srgbClr val="FF0000"/>
                          </a:solidFill>
                        </a:rPr>
                        <a:t>        </a:t>
                      </a:r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zh-CN" altLang="en-US" sz="2800" dirty="0">
                          <a:solidFill>
                            <a:srgbClr val="FF0000"/>
                          </a:solidFill>
                        </a:rPr>
                        <a:t>挑战</a:t>
                      </a:r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dirty="0"/>
                        <a:t>S</a:t>
                      </a:r>
                      <a:r>
                        <a:rPr lang="zh-CN" altLang="en-US" sz="2600" dirty="0">
                          <a:solidFill>
                            <a:schemeClr val="accent1"/>
                          </a:solidFill>
                        </a:rPr>
                        <a:t>始终</a:t>
                      </a:r>
                      <a:r>
                        <a:rPr lang="en-US" altLang="zh-CN" sz="2600" dirty="0">
                          <a:solidFill>
                            <a:schemeClr val="accent1"/>
                          </a:solidFill>
                        </a:rPr>
                        <a:t>+VP</a:t>
                      </a:r>
                      <a:r>
                        <a:rPr lang="zh-CN" altLang="en-US" sz="2600" dirty="0">
                          <a:solidFill>
                            <a:schemeClr val="accent1"/>
                          </a:solidFill>
                        </a:rPr>
                        <a:t> </a:t>
                      </a:r>
                      <a:endParaRPr lang="zh-CN" altLang="en-US" sz="2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600" dirty="0"/>
                        <a:t>        拥有</a:t>
                      </a:r>
                      <a:r>
                        <a:rPr lang="en-US" altLang="zh-CN" sz="2600" dirty="0"/>
                        <a:t>+</a:t>
                      </a:r>
                      <a:r>
                        <a:rPr lang="zh-CN" altLang="en-US" sz="2600" dirty="0">
                          <a:solidFill>
                            <a:srgbClr val="0070C0"/>
                          </a:solidFill>
                        </a:rPr>
                        <a:t>军事</a:t>
                      </a:r>
                      <a:r>
                        <a:rPr lang="en-US" altLang="zh-CN" sz="2600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zh-CN" altLang="en-US" sz="2600" dirty="0">
                          <a:solidFill>
                            <a:srgbClr val="0070C0"/>
                          </a:solidFill>
                        </a:rPr>
                        <a:t>经济</a:t>
                      </a:r>
                      <a:r>
                        <a:rPr lang="en-US" altLang="zh-CN" sz="2600" dirty="0">
                          <a:solidFill>
                            <a:srgbClr val="0070C0"/>
                          </a:solidFill>
                        </a:rPr>
                        <a:t>/</a:t>
                      </a:r>
                      <a:r>
                        <a:rPr lang="zh-CN" altLang="en-US" sz="2600" dirty="0">
                          <a:solidFill>
                            <a:srgbClr val="0070C0"/>
                          </a:solidFill>
                        </a:rPr>
                        <a:t>政治</a:t>
                      </a:r>
                      <a:r>
                        <a:rPr lang="en-US" altLang="zh-CN" sz="2600" dirty="0">
                          <a:solidFill>
                            <a:srgbClr val="0070C0"/>
                          </a:solidFill>
                        </a:rPr>
                        <a:t>+</a:t>
                      </a:r>
                      <a:r>
                        <a:rPr lang="zh-CN" altLang="en-US" sz="2600" dirty="0">
                          <a:solidFill>
                            <a:srgbClr val="0070C0"/>
                          </a:solidFill>
                        </a:rPr>
                        <a:t>上的霸权</a:t>
                      </a:r>
                      <a:endParaRPr lang="en-US" altLang="zh-CN" sz="26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600" dirty="0">
                          <a:solidFill>
                            <a:schemeClr val="tx1"/>
                          </a:solidFill>
                        </a:rPr>
                        <a:t>        拥有</a:t>
                      </a:r>
                      <a:r>
                        <a:rPr lang="en-US" altLang="zh-CN" sz="26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CN" altLang="en-US" sz="2600" dirty="0">
                          <a:solidFill>
                            <a:schemeClr val="tx1"/>
                          </a:solidFill>
                        </a:rPr>
                        <a:t>武器</a:t>
                      </a:r>
                      <a:r>
                        <a:rPr lang="en-US" altLang="zh-CN" sz="26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2600" dirty="0">
                          <a:solidFill>
                            <a:schemeClr val="tx1"/>
                          </a:solidFill>
                        </a:rPr>
                        <a:t>土地</a:t>
                      </a:r>
                      <a:r>
                        <a:rPr lang="en-US" altLang="zh-CN" sz="26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2600" dirty="0">
                          <a:solidFill>
                            <a:schemeClr val="tx1"/>
                          </a:solidFill>
                        </a:rPr>
                        <a:t>人口</a:t>
                      </a:r>
                      <a:r>
                        <a:rPr lang="en-US" altLang="zh-CN" sz="26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2600" dirty="0">
                          <a:solidFill>
                            <a:schemeClr val="tx1"/>
                          </a:solidFill>
                        </a:rPr>
                        <a:t>资源</a:t>
                      </a:r>
                      <a:endParaRPr lang="en-US" altLang="zh-CN" sz="26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6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zh-CN" altLang="en-US" sz="2600" dirty="0">
                          <a:solidFill>
                            <a:srgbClr val="FF0000"/>
                          </a:solidFill>
                        </a:rPr>
                        <a:t>早就</a:t>
                      </a:r>
                      <a:r>
                        <a:rPr lang="en-US" altLang="zh-CN" sz="2600" dirty="0">
                          <a:solidFill>
                            <a:srgbClr val="FF0000"/>
                          </a:solidFill>
                        </a:rPr>
                        <a:t>VP</a:t>
                      </a:r>
                      <a:r>
                        <a:rPr lang="zh-CN" altLang="en-US" sz="2600" dirty="0">
                          <a:solidFill>
                            <a:srgbClr val="FF0000"/>
                          </a:solidFill>
                        </a:rPr>
                        <a:t>了，而且比任何</a:t>
                      </a:r>
                      <a:r>
                        <a:rPr lang="en-US" altLang="zh-CN" sz="2600" dirty="0">
                          <a:solidFill>
                            <a:srgbClr val="FF0000"/>
                          </a:solidFill>
                        </a:rPr>
                        <a:t>others</a:t>
                      </a:r>
                      <a:r>
                        <a:rPr lang="zh-CN" altLang="en-US" sz="2600" dirty="0">
                          <a:solidFill>
                            <a:srgbClr val="FF0000"/>
                          </a:solidFill>
                        </a:rPr>
                        <a:t>都</a:t>
                      </a:r>
                      <a:r>
                        <a:rPr lang="en-US" altLang="zh-CN" sz="2600" dirty="0">
                          <a:solidFill>
                            <a:srgbClr val="FF0000"/>
                          </a:solidFill>
                        </a:rPr>
                        <a:t>adj.</a:t>
                      </a:r>
                      <a:endParaRPr lang="zh-CN" altLang="en-US" sz="2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S</a:t>
                      </a:r>
                      <a:r>
                        <a:rPr lang="zh-CN" altLang="en-US" sz="2800" dirty="0">
                          <a:solidFill>
                            <a:schemeClr val="accent1"/>
                          </a:solidFill>
                        </a:rPr>
                        <a:t>始终没有</a:t>
                      </a:r>
                      <a:r>
                        <a:rPr lang="en-US" altLang="zh-CN" sz="2800" dirty="0">
                          <a:solidFill>
                            <a:schemeClr val="accent1"/>
                          </a:solidFill>
                        </a:rPr>
                        <a:t>+VP</a:t>
                      </a:r>
                      <a:r>
                        <a:rPr lang="zh-CN" altLang="en-US" sz="2800" dirty="0">
                          <a:solidFill>
                            <a:schemeClr val="accent1"/>
                          </a:solidFill>
                        </a:rPr>
                        <a:t> 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0" y="625059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situation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someone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may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not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understand</a:t>
            </a:r>
            <a:r>
              <a:rPr kumimoji="1" lang="zh-CN" altLang="en-US" sz="2800" dirty="0"/>
              <a:t>，</a:t>
            </a:r>
            <a:r>
              <a:rPr kumimoji="1" lang="en-US" altLang="zh-CN" sz="2800" dirty="0"/>
              <a:t>(</a:t>
            </a:r>
            <a:r>
              <a:rPr kumimoji="1" lang="zh-CN" altLang="en-US" sz="2800" dirty="0"/>
              <a:t>这</a:t>
            </a:r>
            <a:r>
              <a:rPr kumimoji="1" lang="en-US" altLang="zh-CN" sz="2800" dirty="0"/>
              <a:t>)</a:t>
            </a:r>
            <a:r>
              <a:rPr kumimoji="1" lang="zh-CN" altLang="en-US" sz="2800" dirty="0">
                <a:solidFill>
                  <a:srgbClr val="FF0000"/>
                </a:solidFill>
                <a:highlight>
                  <a:srgbClr val="FFFF00"/>
                </a:highlight>
              </a:rPr>
              <a:t>是可以理解的。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367589-B34A-F741-BDD0-4AD2E643EFC1}"/>
              </a:ext>
            </a:extLst>
          </p:cNvPr>
          <p:cNvSpPr txBox="1"/>
          <p:nvPr/>
        </p:nvSpPr>
        <p:spPr>
          <a:xfrm>
            <a:off x="366017" y="209437"/>
            <a:ext cx="5034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highlight>
                  <a:srgbClr val="FFFF00"/>
                </a:highlight>
              </a:rPr>
              <a:t>A</a:t>
            </a:r>
            <a:r>
              <a:rPr kumimoji="1" lang="zh-CN" altLang="en-US" sz="2800" dirty="0">
                <a:solidFill>
                  <a:srgbClr val="FF0000"/>
                </a:solidFill>
                <a:highlight>
                  <a:srgbClr val="FFFF00"/>
                </a:highlight>
              </a:rPr>
              <a:t>没有</a:t>
            </a:r>
            <a:r>
              <a:rPr kumimoji="1" lang="en-US" altLang="zh-CN" sz="2800" dirty="0">
                <a:solidFill>
                  <a:srgbClr val="FF0000"/>
                </a:solidFill>
                <a:highlight>
                  <a:srgbClr val="FFFF00"/>
                </a:highlight>
              </a:rPr>
              <a:t>B</a:t>
            </a:r>
            <a:r>
              <a:rPr kumimoji="1" lang="zh-CN" altLang="en-US" sz="2800" dirty="0">
                <a:solidFill>
                  <a:srgbClr val="FF0000"/>
                </a:solidFill>
                <a:highlight>
                  <a:srgbClr val="FFFF00"/>
                </a:highlight>
              </a:rPr>
              <a:t>那么</a:t>
            </a:r>
            <a:r>
              <a:rPr kumimoji="1" lang="en-US" altLang="zh-CN" sz="2800" dirty="0">
                <a:solidFill>
                  <a:srgbClr val="FF0000"/>
                </a:solidFill>
                <a:highlight>
                  <a:srgbClr val="FFFF00"/>
                </a:highlight>
              </a:rPr>
              <a:t>+positive</a:t>
            </a:r>
            <a:r>
              <a:rPr kumimoji="1" lang="zh-CN" altLang="en-US" sz="28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kumimoji="1" lang="en-US" altLang="zh-CN" sz="2800" dirty="0">
                <a:solidFill>
                  <a:srgbClr val="FF0000"/>
                </a:solidFill>
                <a:highlight>
                  <a:srgbClr val="FFFF00"/>
                </a:highlight>
              </a:rPr>
              <a:t>adj.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7AAFF1B-AC8B-C54A-9901-0008780D3A61}"/>
              </a:ext>
            </a:extLst>
          </p:cNvPr>
          <p:cNvSpPr txBox="1">
            <a:spLocks/>
          </p:cNvSpPr>
          <p:nvPr/>
        </p:nvSpPr>
        <p:spPr>
          <a:xfrm>
            <a:off x="1061297" y="732657"/>
            <a:ext cx="7252970" cy="5589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 dirty="0">
                <a:latin typeface="STKaiti" panose="02010600040101010101" pitchFamily="2" charset="-122"/>
                <a:ea typeface="STKaiti" panose="02010600040101010101" pitchFamily="2" charset="-122"/>
              </a:rPr>
              <a:t>愿望</a:t>
            </a:r>
            <a:r>
              <a:rPr lang="en-US" altLang="zh-CN" b="1" dirty="0">
                <a:latin typeface="STKaiti" panose="02010600040101010101" pitchFamily="2" charset="-122"/>
                <a:ea typeface="STKaiti" panose="02010600040101010101" pitchFamily="2" charset="-122"/>
              </a:rPr>
              <a:t>/</a:t>
            </a:r>
            <a:r>
              <a:rPr lang="zh-CN" altLang="en-US" b="1" dirty="0">
                <a:latin typeface="STKaiti" panose="02010600040101010101" pitchFamily="2" charset="-122"/>
                <a:ea typeface="STKaiti" panose="02010600040101010101" pitchFamily="2" charset="-122"/>
              </a:rPr>
              <a:t>情绪</a:t>
            </a:r>
            <a:r>
              <a:rPr lang="en-US" altLang="zh-CN" b="1" dirty="0">
                <a:latin typeface="STKaiti" panose="02010600040101010101" pitchFamily="2" charset="-122"/>
                <a:ea typeface="STKaiti" panose="02010600040101010101" pitchFamily="2" charset="-122"/>
              </a:rPr>
              <a:t>+strong</a:t>
            </a:r>
            <a:endParaRPr lang="en-US" b="1" dirty="0">
              <a:highlight>
                <a:srgbClr val="FFFF00"/>
              </a:highlight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210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99619" y="1157352"/>
            <a:ext cx="8289281" cy="769441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STKaiti" charset="-122"/>
                <a:ea typeface="STKaiti" charset="-122"/>
                <a:cs typeface="STKaiti" charset="-122"/>
              </a:rPr>
              <a:t>在</a:t>
            </a:r>
            <a:r>
              <a:rPr lang="en-US" altLang="zh-CN" sz="2800" dirty="0">
                <a:latin typeface="STKaiti" charset="-122"/>
                <a:ea typeface="STKaiti" charset="-122"/>
                <a:cs typeface="STKaiti" charset="-122"/>
              </a:rPr>
              <a:t>people</a:t>
            </a:r>
            <a:r>
              <a:rPr lang="zh-CN" altLang="en-US" sz="2800" dirty="0">
                <a:latin typeface="STKaiti" charset="-122"/>
                <a:ea typeface="STKaiti" charset="-122"/>
                <a:cs typeface="STKaiti" charset="-122"/>
              </a:rPr>
              <a:t>中</a:t>
            </a:r>
            <a:r>
              <a:rPr lang="en-US" altLang="zh-CN" sz="2800" dirty="0">
                <a:latin typeface="STKaiti" charset="-122"/>
                <a:ea typeface="STKaiti" charset="-122"/>
                <a:cs typeface="STKaiti" charset="-122"/>
              </a:rPr>
              <a:t>/</a:t>
            </a:r>
            <a:r>
              <a:rPr lang="en-US" altLang="zh-CN" sz="2800" u="sng" dirty="0">
                <a:latin typeface="STKaiti" charset="-122"/>
                <a:ea typeface="STKaiti" charset="-122"/>
                <a:cs typeface="STKaiti" charset="-122"/>
              </a:rPr>
              <a:t>place</a:t>
            </a:r>
            <a:r>
              <a:rPr lang="en-US" altLang="zh-CN" sz="2800" dirty="0">
                <a:latin typeface="STKaiti" charset="-122"/>
                <a:ea typeface="STKaiti" charset="-122"/>
                <a:cs typeface="STKaiti" charset="-122"/>
              </a:rPr>
              <a:t>+</a:t>
            </a:r>
            <a:r>
              <a:rPr lang="zh-CN" altLang="en-US" sz="2800" dirty="0">
                <a:solidFill>
                  <a:srgbClr val="FF0000"/>
                </a:solidFill>
                <a:highlight>
                  <a:srgbClr val="FFFF00"/>
                </a:highlight>
                <a:latin typeface="STKaiti" charset="-122"/>
                <a:ea typeface="STKaiti" charset="-122"/>
                <a:cs typeface="STKaiti" charset="-122"/>
              </a:rPr>
              <a:t>流行</a:t>
            </a:r>
            <a:r>
              <a:rPr lang="en-US" altLang="zh-CN" sz="2800" dirty="0">
                <a:latin typeface="STKaiti" charset="-122"/>
                <a:ea typeface="STKaiti" charset="-122"/>
                <a:cs typeface="STKaiti" charset="-122"/>
              </a:rPr>
              <a:t>+</a:t>
            </a:r>
            <a:r>
              <a:rPr lang="zh-CN" altLang="en-US" sz="2800" dirty="0">
                <a:latin typeface="STKaiti" charset="-122"/>
                <a:ea typeface="STKaiti" charset="-122"/>
                <a:cs typeface="STKaiti" charset="-122"/>
              </a:rPr>
              <a:t>一句话：</a:t>
            </a:r>
            <a:r>
              <a:rPr lang="en-US" altLang="zh-CN" sz="2800" dirty="0">
                <a:latin typeface="STKaiti" charset="-122"/>
                <a:ea typeface="STKaiti" charset="-122"/>
                <a:cs typeface="STKaiti" charset="-122"/>
              </a:rPr>
              <a:t>……</a:t>
            </a:r>
            <a:endParaRPr lang="zh-CN" altLang="en-US" sz="28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75915" y="133956"/>
            <a:ext cx="4907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b="1" dirty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rPr>
              <a:t>中国年轻人的选择</a:t>
            </a:r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id="{75E4F6FB-F6E0-9046-A24E-E79C96C28898}"/>
              </a:ext>
            </a:extLst>
          </p:cNvPr>
          <p:cNvSpPr txBox="1">
            <a:spLocks/>
          </p:cNvSpPr>
          <p:nvPr/>
        </p:nvSpPr>
        <p:spPr>
          <a:xfrm>
            <a:off x="5876694" y="5937090"/>
            <a:ext cx="2128418" cy="6468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STKaiti" charset="-122"/>
                <a:ea typeface="STKaiti" charset="-122"/>
                <a:cs typeface="STKaiti" charset="-122"/>
              </a:rPr>
              <a:t>……</a:t>
            </a:r>
            <a:r>
              <a:rPr lang="zh-CN" altLang="en-US" sz="2800" dirty="0">
                <a:latin typeface="STKaiti" charset="-122"/>
                <a:ea typeface="STKaiti" charset="-122"/>
                <a:cs typeface="STKaiti" charset="-122"/>
              </a:rPr>
              <a:t>吸引</a:t>
            </a:r>
            <a:r>
              <a:rPr lang="en-US" altLang="zh-CN" sz="2800" dirty="0">
                <a:latin typeface="STKaiti" charset="-122"/>
                <a:ea typeface="STKaiti" charset="-122"/>
                <a:cs typeface="STKaiti" charset="-122"/>
              </a:rPr>
              <a:t>sb.</a:t>
            </a:r>
            <a:endParaRPr lang="zh-CN" altLang="en-US" sz="28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0FC2C56A-AFA1-8B47-88F1-0F57319D8A49}"/>
              </a:ext>
            </a:extLst>
          </p:cNvPr>
          <p:cNvSpPr txBox="1">
            <a:spLocks/>
          </p:cNvSpPr>
          <p:nvPr/>
        </p:nvSpPr>
        <p:spPr>
          <a:xfrm>
            <a:off x="1132943" y="2105100"/>
            <a:ext cx="3988765" cy="6468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latin typeface="STKaiti" charset="-122"/>
                <a:ea typeface="STKaiti" charset="-122"/>
                <a:cs typeface="STKaiti" charset="-122"/>
              </a:rPr>
              <a:t>生活</a:t>
            </a:r>
            <a:r>
              <a:rPr lang="en-US" altLang="zh-CN" sz="2800" dirty="0">
                <a:latin typeface="STKaiti" charset="-122"/>
                <a:ea typeface="STKaiti" charset="-122"/>
                <a:cs typeface="STKaiti" charset="-122"/>
              </a:rPr>
              <a:t>/sb.+</a:t>
            </a:r>
            <a:r>
              <a:rPr lang="zh-CN" altLang="en-US" sz="2800" dirty="0">
                <a:solidFill>
                  <a:srgbClr val="FF0000"/>
                </a:solidFill>
                <a:highlight>
                  <a:srgbClr val="FFFF00"/>
                </a:highlight>
                <a:latin typeface="STKaiti" charset="-122"/>
                <a:ea typeface="STKaiti" charset="-122"/>
                <a:cs typeface="STKaiti" charset="-122"/>
              </a:rPr>
              <a:t>没</a:t>
            </a:r>
            <a:r>
              <a:rPr lang="zh-CN" altLang="en-US" sz="2800" dirty="0">
                <a:latin typeface="STKaiti" charset="-122"/>
                <a:ea typeface="STKaiti" charset="-122"/>
                <a:cs typeface="STKaiti" charset="-122"/>
              </a:rPr>
              <a:t>有激情</a:t>
            </a:r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id="{EEC9A826-7988-8E4E-B651-92DBCD877177}"/>
              </a:ext>
            </a:extLst>
          </p:cNvPr>
          <p:cNvSpPr txBox="1">
            <a:spLocks/>
          </p:cNvSpPr>
          <p:nvPr/>
        </p:nvSpPr>
        <p:spPr>
          <a:xfrm>
            <a:off x="1132943" y="2790917"/>
            <a:ext cx="5248110" cy="6468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latin typeface="STKaiti" charset="-122"/>
                <a:ea typeface="STKaiti" charset="-122"/>
                <a:cs typeface="STKaiti" charset="-122"/>
              </a:rPr>
              <a:t>生活</a:t>
            </a:r>
            <a:r>
              <a:rPr lang="zh-CN" altLang="en-US" sz="2800" dirty="0">
                <a:solidFill>
                  <a:srgbClr val="FF0000"/>
                </a:solidFill>
                <a:highlight>
                  <a:srgbClr val="FFFF00"/>
                </a:highlight>
                <a:latin typeface="STKaiti" charset="-122"/>
                <a:ea typeface="STKaiti" charset="-122"/>
                <a:cs typeface="STKaiti" charset="-122"/>
              </a:rPr>
              <a:t>过得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FFFF00"/>
                </a:highlight>
                <a:latin typeface="STKaiti" charset="-122"/>
                <a:ea typeface="STKaiti" charset="-122"/>
                <a:cs typeface="STKaiti" charset="-122"/>
              </a:rPr>
              <a:t>+adv.</a:t>
            </a:r>
            <a:r>
              <a:rPr lang="en-US" altLang="zh-CN" sz="2800" dirty="0">
                <a:latin typeface="STKaiti" charset="-122"/>
                <a:ea typeface="STKaiti" charset="-122"/>
                <a:cs typeface="STKaiti" charset="-122"/>
              </a:rPr>
              <a:t>+</a:t>
            </a:r>
            <a:r>
              <a:rPr lang="zh-CN" altLang="en-US" sz="2800" dirty="0">
                <a:latin typeface="STKaiti" charset="-122"/>
                <a:ea typeface="STKaiti" charset="-122"/>
                <a:cs typeface="STKaiti" charset="-122"/>
              </a:rPr>
              <a:t>辛苦</a:t>
            </a:r>
          </a:p>
        </p:txBody>
      </p:sp>
      <p:sp>
        <p:nvSpPr>
          <p:cNvPr id="9" name="文本占位符 5">
            <a:extLst>
              <a:ext uri="{FF2B5EF4-FFF2-40B4-BE49-F238E27FC236}">
                <a16:creationId xmlns:a16="http://schemas.microsoft.com/office/drawing/2014/main" id="{563EE009-023C-654E-8768-1287654F0534}"/>
              </a:ext>
            </a:extLst>
          </p:cNvPr>
          <p:cNvSpPr txBox="1">
            <a:spLocks/>
          </p:cNvSpPr>
          <p:nvPr/>
        </p:nvSpPr>
        <p:spPr>
          <a:xfrm>
            <a:off x="4883609" y="2771089"/>
            <a:ext cx="2128418" cy="6468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STKaiti" charset="-122"/>
                <a:ea typeface="STKaiti" charset="-122"/>
                <a:cs typeface="STKaiti" charset="-122"/>
              </a:rPr>
              <a:t>sb.</a:t>
            </a:r>
            <a:r>
              <a:rPr lang="zh-CN" altLang="en-US" sz="2800" dirty="0">
                <a:latin typeface="STKaiti" charset="-122"/>
                <a:ea typeface="STKaiti" charset="-122"/>
                <a:cs typeface="STKaiti" charset="-122"/>
              </a:rPr>
              <a:t>拼命</a:t>
            </a:r>
            <a:r>
              <a:rPr lang="zh-CN" altLang="en-US" sz="2800" dirty="0">
                <a:solidFill>
                  <a:srgbClr val="FF0000"/>
                </a:solidFill>
                <a:highlight>
                  <a:srgbClr val="FFFF00"/>
                </a:highlight>
                <a:latin typeface="STKaiti" charset="-122"/>
                <a:ea typeface="STKaiti" charset="-122"/>
                <a:cs typeface="STKaiti" charset="-122"/>
              </a:rPr>
              <a:t>工作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593C80-043D-D348-A2DC-48EF16C40601}"/>
              </a:ext>
            </a:extLst>
          </p:cNvPr>
          <p:cNvSpPr/>
          <p:nvPr/>
        </p:nvSpPr>
        <p:spPr>
          <a:xfrm>
            <a:off x="881843" y="3739034"/>
            <a:ext cx="8091513" cy="52322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STKaiti" charset="-122"/>
                <a:ea typeface="STKaiti" charset="-122"/>
                <a:cs typeface="STKaiti" charset="-122"/>
              </a:rPr>
              <a:t>S+</a:t>
            </a:r>
            <a:r>
              <a:rPr lang="zh-CN" altLang="zh-CN" sz="2800" b="1" dirty="0">
                <a:latin typeface="STKaiti" charset="-122"/>
                <a:ea typeface="STKaiti" charset="-122"/>
                <a:cs typeface="STKaiti" charset="-122"/>
              </a:rPr>
              <a:t>宁可</a:t>
            </a:r>
            <a:r>
              <a:rPr lang="en-US" altLang="zh-CN" sz="2800" b="1" dirty="0">
                <a:latin typeface="STKaiti" charset="-122"/>
                <a:ea typeface="STKaiti" charset="-122"/>
                <a:cs typeface="STKaiti" charset="-122"/>
              </a:rPr>
              <a:t>VP</a:t>
            </a:r>
            <a:r>
              <a:rPr lang="en-US" altLang="zh-CN" sz="2800" b="1" baseline="-25000" dirty="0">
                <a:latin typeface="STKaiti" charset="-122"/>
                <a:ea typeface="STKaiti" charset="-122"/>
                <a:cs typeface="STKaiti" charset="-122"/>
              </a:rPr>
              <a:t>A</a:t>
            </a:r>
            <a:r>
              <a:rPr lang="zh-CN" altLang="zh-CN" sz="2800" b="1" dirty="0">
                <a:latin typeface="STKaiti" charset="-122"/>
                <a:ea typeface="STKaiti" charset="-122"/>
                <a:cs typeface="STKaiti" charset="-122"/>
              </a:rPr>
              <a:t>，也不</a:t>
            </a:r>
            <a:r>
              <a:rPr lang="en-US" altLang="zh-CN" sz="2800" b="1" dirty="0">
                <a:latin typeface="STKaiti" charset="-122"/>
                <a:ea typeface="STKaiti" charset="-122"/>
                <a:cs typeface="STKaiti" charset="-122"/>
              </a:rPr>
              <a:t>VP</a:t>
            </a:r>
            <a:r>
              <a:rPr lang="en-US" altLang="zh-CN" sz="2800" b="1" baseline="-25000" dirty="0">
                <a:latin typeface="STKaiti" charset="-122"/>
                <a:ea typeface="STKaiti" charset="-122"/>
                <a:cs typeface="STKaiti" charset="-122"/>
              </a:rPr>
              <a:t>B</a:t>
            </a:r>
            <a:r>
              <a:rPr lang="zh-CN" altLang="en-US" sz="2800" b="1" dirty="0">
                <a:latin typeface="STKaiti" charset="-122"/>
                <a:ea typeface="STKaiti" charset="-122"/>
                <a:cs typeface="STKaiti" charset="-122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STKaiti"/>
              <a:ea typeface="STKaiti"/>
            </a:endParaRPr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8818AC85-57D7-5844-969E-AFD8F3D53379}"/>
              </a:ext>
            </a:extLst>
          </p:cNvPr>
          <p:cNvSpPr txBox="1">
            <a:spLocks/>
          </p:cNvSpPr>
          <p:nvPr/>
        </p:nvSpPr>
        <p:spPr>
          <a:xfrm>
            <a:off x="1517399" y="4361292"/>
            <a:ext cx="2128418" cy="6468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latin typeface="STKaiti" charset="-122"/>
                <a:ea typeface="STKaiti" charset="-122"/>
                <a:cs typeface="STKaiti" charset="-122"/>
              </a:rPr>
              <a:t>留在</a:t>
            </a:r>
            <a:r>
              <a:rPr lang="en-US" altLang="zh-CN" sz="2800" dirty="0">
                <a:latin typeface="STKaiti" charset="-122"/>
                <a:ea typeface="STKaiti" charset="-122"/>
                <a:cs typeface="STKaiti" charset="-122"/>
              </a:rPr>
              <a:t>+place</a:t>
            </a:r>
            <a:endParaRPr lang="zh-CN" altLang="en-US" sz="2800" dirty="0"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6A02D19F-A146-A54F-8A7E-AF3390F97901}"/>
              </a:ext>
            </a:extLst>
          </p:cNvPr>
          <p:cNvSpPr txBox="1">
            <a:spLocks/>
          </p:cNvSpPr>
          <p:nvPr/>
        </p:nvSpPr>
        <p:spPr>
          <a:xfrm>
            <a:off x="2175915" y="4940558"/>
            <a:ext cx="3860661" cy="6468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rPr>
              <a:t>一线</a:t>
            </a:r>
            <a:r>
              <a:rPr lang="en-US" altLang="zh-CN" sz="2800" dirty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rPr>
              <a:t>/</a:t>
            </a:r>
            <a:r>
              <a:rPr lang="zh-CN" altLang="en-US" sz="2800" dirty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rPr>
              <a:t>二线</a:t>
            </a:r>
            <a:r>
              <a:rPr lang="en-US" altLang="zh-CN" sz="2800" dirty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rPr>
              <a:t>/…+</a:t>
            </a:r>
            <a:r>
              <a:rPr lang="zh-CN" altLang="en-US" sz="2800" dirty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rPr>
              <a:t>城市</a:t>
            </a:r>
          </a:p>
        </p:txBody>
      </p:sp>
      <p:sp>
        <p:nvSpPr>
          <p:cNvPr id="12" name="文本占位符 5">
            <a:extLst>
              <a:ext uri="{FF2B5EF4-FFF2-40B4-BE49-F238E27FC236}">
                <a16:creationId xmlns:a16="http://schemas.microsoft.com/office/drawing/2014/main" id="{07BA7E81-81E9-1746-978F-E27829F6E26C}"/>
              </a:ext>
            </a:extLst>
          </p:cNvPr>
          <p:cNvSpPr txBox="1">
            <a:spLocks/>
          </p:cNvSpPr>
          <p:nvPr/>
        </p:nvSpPr>
        <p:spPr>
          <a:xfrm>
            <a:off x="404010" y="5832299"/>
            <a:ext cx="4176464" cy="10257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资源</a:t>
            </a:r>
            <a:r>
              <a:rPr lang="en-US" altLang="zh-CN" sz="2800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/</a:t>
            </a:r>
            <a:r>
              <a:rPr lang="zh-CN" altLang="en-US" sz="2800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机会</a:t>
            </a:r>
            <a:r>
              <a:rPr lang="en-US" altLang="zh-CN" sz="2800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/</a:t>
            </a:r>
            <a:r>
              <a:rPr lang="zh-CN" altLang="en-US" sz="2800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人才</a:t>
            </a:r>
            <a:r>
              <a:rPr lang="en-US" altLang="zh-CN" sz="2800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/</a:t>
            </a:r>
            <a:r>
              <a:rPr lang="zh-CN" altLang="en-US" sz="2800" dirty="0">
                <a:solidFill>
                  <a:srgbClr val="FF0000"/>
                </a:solidFill>
                <a:highlight>
                  <a:srgbClr val="FFFF00"/>
                </a:highlight>
                <a:latin typeface="STKaiti" charset="-122"/>
                <a:ea typeface="STKaiti" charset="-122"/>
                <a:cs typeface="STKaiti" charset="-122"/>
              </a:rPr>
              <a:t>大公司</a:t>
            </a:r>
            <a:r>
              <a:rPr lang="en-US" altLang="zh-CN" sz="2800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+</a:t>
            </a:r>
            <a:r>
              <a:rPr lang="zh-CN" altLang="en-US" sz="2800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集中在</a:t>
            </a:r>
            <a:r>
              <a:rPr lang="en-US" altLang="zh-CN" sz="2800" dirty="0">
                <a:solidFill>
                  <a:srgbClr val="FF0000"/>
                </a:solidFill>
                <a:latin typeface="STKaiti" charset="-122"/>
                <a:ea typeface="STKaiti" charset="-122"/>
                <a:cs typeface="STKaiti" charset="-122"/>
              </a:rPr>
              <a:t>place/field</a:t>
            </a:r>
            <a:endParaRPr lang="zh-CN" altLang="en-US" sz="2800" dirty="0">
              <a:solidFill>
                <a:srgbClr val="FF0000"/>
              </a:solidFill>
              <a:latin typeface="STKaiti" charset="-122"/>
              <a:ea typeface="STKaiti" charset="-122"/>
              <a:cs typeface="STKaiti" charset="-122"/>
            </a:endParaRPr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256F3C3E-A3B2-CB8B-74F4-A543C239B6CE}"/>
              </a:ext>
            </a:extLst>
          </p:cNvPr>
          <p:cNvSpPr/>
          <p:nvPr/>
        </p:nvSpPr>
        <p:spPr>
          <a:xfrm>
            <a:off x="4927600" y="6062133"/>
            <a:ext cx="724520" cy="423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2909486C-CC89-2500-68B0-ABE31D2AB01F}"/>
              </a:ext>
            </a:extLst>
          </p:cNvPr>
          <p:cNvSpPr/>
          <p:nvPr/>
        </p:nvSpPr>
        <p:spPr>
          <a:xfrm>
            <a:off x="808983" y="2205423"/>
            <a:ext cx="417337" cy="102570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DE8FE5A2-DDBC-FB7F-4D1C-1A6E4F8B6146}"/>
              </a:ext>
            </a:extLst>
          </p:cNvPr>
          <p:cNvSpPr/>
          <p:nvPr/>
        </p:nvSpPr>
        <p:spPr>
          <a:xfrm rot="5400000">
            <a:off x="2614512" y="3372134"/>
            <a:ext cx="525187" cy="443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-154631" y="164059"/>
            <a:ext cx="55174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b="1" dirty="0">
                <a:solidFill>
                  <a:srgbClr val="0070C0"/>
                </a:solidFill>
                <a:latin typeface="STKaiti" charset="-122"/>
                <a:ea typeface="STKaiti" charset="-122"/>
                <a:cs typeface="STKaiti" charset="-122"/>
              </a:rPr>
              <a:t>在大城市的坏处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51C8DD-B879-8249-BCD1-69B1CC2F0AAC}"/>
              </a:ext>
            </a:extLst>
          </p:cNvPr>
          <p:cNvSpPr txBox="1"/>
          <p:nvPr/>
        </p:nvSpPr>
        <p:spPr>
          <a:xfrm>
            <a:off x="4953849" y="318889"/>
            <a:ext cx="353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生活过得</a:t>
            </a:r>
            <a:r>
              <a:rPr kumimoji="1"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adv.+</a:t>
            </a:r>
            <a:r>
              <a:rPr kumimoji="1" lang="zh-CN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辛苦</a:t>
            </a:r>
            <a:endParaRPr kumimoji="1" lang="zh-CN" altLang="en-US" sz="2800" b="1" dirty="0">
              <a:latin typeface="STKaiti" panose="02010600040101010101" pitchFamily="2" charset="-122"/>
              <a:ea typeface="STKaiti" panose="02010600040101010101" pitchFamily="2" charset="-122"/>
              <a:cs typeface="楷体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438B10-6C21-E94B-A8E5-8291FBD5A484}"/>
              </a:ext>
            </a:extLst>
          </p:cNvPr>
          <p:cNvSpPr txBox="1"/>
          <p:nvPr/>
        </p:nvSpPr>
        <p:spPr>
          <a:xfrm>
            <a:off x="650083" y="1866523"/>
            <a:ext cx="1876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首先</a:t>
            </a:r>
            <a:r>
              <a:rPr kumimoji="1"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/</a:t>
            </a:r>
            <a:r>
              <a:rPr kumimoji="1"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第一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D2886E-6E5D-0148-835E-C3B06F7F3563}"/>
              </a:ext>
            </a:extLst>
          </p:cNvPr>
          <p:cNvSpPr txBox="1"/>
          <p:nvPr/>
        </p:nvSpPr>
        <p:spPr>
          <a:xfrm>
            <a:off x="518561" y="3087008"/>
            <a:ext cx="1876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其次</a:t>
            </a:r>
            <a:r>
              <a:rPr kumimoji="1"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/</a:t>
            </a:r>
            <a:r>
              <a:rPr kumimoji="1"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第二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7147B2-16C1-C243-8907-31805045A608}"/>
              </a:ext>
            </a:extLst>
          </p:cNvPr>
          <p:cNvSpPr txBox="1"/>
          <p:nvPr/>
        </p:nvSpPr>
        <p:spPr>
          <a:xfrm>
            <a:off x="2681008" y="1852451"/>
            <a:ext cx="2429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sb.+</a:t>
            </a:r>
            <a:r>
              <a:rPr kumimoji="1"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拼命工作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48185D-810A-6A40-B6B7-0E505EC3F32C}"/>
              </a:ext>
            </a:extLst>
          </p:cNvPr>
          <p:cNvSpPr txBox="1"/>
          <p:nvPr/>
        </p:nvSpPr>
        <p:spPr>
          <a:xfrm>
            <a:off x="5420279" y="1897357"/>
            <a:ext cx="2429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sb</a:t>
            </a:r>
            <a:r>
              <a:rPr kumimoji="1"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被</a:t>
            </a:r>
            <a:r>
              <a:rPr kumimoji="1"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…fired</a:t>
            </a:r>
            <a:endParaRPr kumimoji="1" lang="zh-CN" altLang="en-US" sz="2800" b="1" dirty="0">
              <a:latin typeface="STKaiti" panose="02010600040101010101" pitchFamily="2" charset="-122"/>
              <a:ea typeface="STKaiti" panose="02010600040101010101" pitchFamily="2" charset="-122"/>
              <a:cs typeface="楷体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6FB0BAB-EFBD-6E48-8BD5-ED88B7752023}"/>
              </a:ext>
            </a:extLst>
          </p:cNvPr>
          <p:cNvSpPr txBox="1"/>
          <p:nvPr/>
        </p:nvSpPr>
        <p:spPr>
          <a:xfrm>
            <a:off x="2697122" y="3087008"/>
            <a:ext cx="353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生活</a:t>
            </a:r>
            <a:r>
              <a:rPr kumimoji="1"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/</a:t>
            </a:r>
            <a:r>
              <a:rPr kumimoji="1"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教育</a:t>
            </a:r>
            <a:r>
              <a:rPr kumimoji="1"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+</a:t>
            </a:r>
            <a:r>
              <a:rPr kumimoji="1"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费用</a:t>
            </a:r>
            <a:r>
              <a:rPr kumimoji="1"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+</a:t>
            </a:r>
            <a:r>
              <a:rPr kumimoji="1"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4D6CBD0-878B-364F-8A4E-5E16C10402DC}"/>
              </a:ext>
            </a:extLst>
          </p:cNvPr>
          <p:cNvSpPr txBox="1"/>
          <p:nvPr/>
        </p:nvSpPr>
        <p:spPr>
          <a:xfrm>
            <a:off x="2671858" y="3826312"/>
            <a:ext cx="6690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…</a:t>
            </a:r>
            <a:r>
              <a:rPr kumimoji="1" lang="zh-CN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很高</a:t>
            </a:r>
            <a:r>
              <a:rPr kumimoji="1"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/</a:t>
            </a:r>
            <a:r>
              <a:rPr kumimoji="1" lang="zh-CN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贵</a:t>
            </a:r>
            <a:r>
              <a:rPr kumimoji="1"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/…</a:t>
            </a:r>
            <a:r>
              <a:rPr kumimoji="1" lang="zh-CN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，光</a:t>
            </a:r>
            <a:r>
              <a:rPr kumimoji="1"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example</a:t>
            </a:r>
            <a:r>
              <a:rPr kumimoji="1" lang="zh-CN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就得</a:t>
            </a:r>
            <a:r>
              <a:rPr kumimoji="1"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 high Num.</a:t>
            </a:r>
            <a:endParaRPr kumimoji="1" lang="zh-CN" altLang="en-US" sz="2800" b="1" dirty="0">
              <a:solidFill>
                <a:srgbClr val="FF0000"/>
              </a:solidFill>
              <a:highlight>
                <a:srgbClr val="FFFF00"/>
              </a:highlight>
              <a:latin typeface="STKaiti" panose="02010600040101010101" pitchFamily="2" charset="-122"/>
              <a:ea typeface="STKaiti" panose="02010600040101010101" pitchFamily="2" charset="-122"/>
              <a:cs typeface="楷体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9B01FF6-6F86-6B44-99FD-07B224141740}"/>
              </a:ext>
            </a:extLst>
          </p:cNvPr>
          <p:cNvSpPr txBox="1"/>
          <p:nvPr/>
        </p:nvSpPr>
        <p:spPr>
          <a:xfrm>
            <a:off x="5362850" y="1285260"/>
            <a:ext cx="353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competition</a:t>
            </a:r>
            <a:r>
              <a:rPr kumimoji="1"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+</a:t>
            </a:r>
            <a:r>
              <a:rPr kumimoji="1"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激烈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BEF8AFF-0185-E34B-B5FF-66DF034D9B5C}"/>
              </a:ext>
            </a:extLst>
          </p:cNvPr>
          <p:cNvSpPr txBox="1"/>
          <p:nvPr/>
        </p:nvSpPr>
        <p:spPr>
          <a:xfrm>
            <a:off x="470316" y="6072842"/>
            <a:ext cx="4640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save</a:t>
            </a:r>
            <a:r>
              <a:rPr kumimoji="1"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不下钱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F7F95A9-7E25-0148-8F3A-59CC452EE20B}"/>
              </a:ext>
            </a:extLst>
          </p:cNvPr>
          <p:cNvSpPr txBox="1"/>
          <p:nvPr/>
        </p:nvSpPr>
        <p:spPr>
          <a:xfrm>
            <a:off x="2010997" y="4755984"/>
            <a:ext cx="4903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V</a:t>
            </a:r>
            <a:r>
              <a:rPr kumimoji="1" lang="zh-CN" altLang="en-US" sz="2800" b="1" dirty="0">
                <a:solidFill>
                  <a:srgbClr val="7030A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不起</a:t>
            </a:r>
            <a:r>
              <a:rPr kumimoji="1"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O	</a:t>
            </a:r>
            <a:r>
              <a:rPr kumimoji="1" lang="en-US" altLang="zh-CN" sz="2800" b="1" dirty="0">
                <a:solidFill>
                  <a:srgbClr val="7030A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cannot afford</a:t>
            </a:r>
            <a:r>
              <a:rPr kumimoji="1" lang="zh-CN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 </a:t>
            </a:r>
            <a:r>
              <a:rPr kumimoji="1"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VO</a:t>
            </a:r>
          </a:p>
          <a:p>
            <a:r>
              <a:rPr kumimoji="1"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V</a:t>
            </a:r>
            <a:r>
              <a:rPr kumimoji="1" lang="zh-CN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得起</a:t>
            </a:r>
            <a:r>
              <a:rPr kumimoji="1"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O	can afford</a:t>
            </a:r>
            <a:endParaRPr kumimoji="1" lang="zh-CN" altLang="en-US" sz="2800" b="1" dirty="0">
              <a:solidFill>
                <a:srgbClr val="FF0000"/>
              </a:solidFill>
              <a:highlight>
                <a:srgbClr val="FFFF00"/>
              </a:highlight>
              <a:latin typeface="STKaiti" panose="02010600040101010101" pitchFamily="2" charset="-122"/>
              <a:ea typeface="STKaiti" panose="02010600040101010101" pitchFamily="2" charset="-122"/>
              <a:cs typeface="楷体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4A2014C-92D9-8243-AF9D-D2E9D316B8D8}"/>
              </a:ext>
            </a:extLst>
          </p:cNvPr>
          <p:cNvSpPr txBox="1"/>
          <p:nvPr/>
        </p:nvSpPr>
        <p:spPr>
          <a:xfrm>
            <a:off x="417477" y="4699978"/>
            <a:ext cx="1346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0070C0"/>
                </a:solidFill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普通人</a:t>
            </a:r>
            <a:r>
              <a:rPr kumimoji="1" lang="en-US" altLang="zh-CN" sz="2800" b="1" dirty="0">
                <a:solidFill>
                  <a:srgbClr val="0070C0"/>
                </a:solidFill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/</a:t>
            </a:r>
            <a:r>
              <a:rPr kumimoji="1" lang="zh-CN" altLang="en-US" sz="2800" b="1" dirty="0">
                <a:solidFill>
                  <a:srgbClr val="0070C0"/>
                </a:solidFill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精英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F78D922-932F-354A-A443-F88D748740A2}"/>
              </a:ext>
            </a:extLst>
          </p:cNvPr>
          <p:cNvSpPr txBox="1"/>
          <p:nvPr/>
        </p:nvSpPr>
        <p:spPr>
          <a:xfrm>
            <a:off x="5420279" y="2509454"/>
            <a:ext cx="3149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sb.</a:t>
            </a:r>
            <a:r>
              <a:rPr kumimoji="1"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有</a:t>
            </a:r>
            <a:r>
              <a:rPr kumimoji="1" lang="en-US" altLang="zh-CN" sz="2800" b="1" dirty="0"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+</a:t>
            </a:r>
            <a:r>
              <a:rPr kumimoji="1" lang="zh-CN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巨大的</a:t>
            </a:r>
            <a:r>
              <a:rPr kumimoji="1" lang="zh-CN" altLang="en-US" sz="2800" b="1" dirty="0">
                <a:latin typeface="STKaiti" panose="02010600040101010101" pitchFamily="2" charset="-122"/>
                <a:ea typeface="STKaiti" panose="02010600040101010101" pitchFamily="2" charset="-122"/>
                <a:cs typeface="楷体"/>
              </a:rPr>
              <a:t>压力</a:t>
            </a: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71A3EDF9-EE57-3D49-AD34-D547C89B3A7F}"/>
              </a:ext>
            </a:extLst>
          </p:cNvPr>
          <p:cNvSpPr/>
          <p:nvPr/>
        </p:nvSpPr>
        <p:spPr>
          <a:xfrm>
            <a:off x="80050" y="2042527"/>
            <a:ext cx="570033" cy="1608808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8E7E2DCF-BFD5-EB46-A7BE-4C68C338830B}"/>
              </a:ext>
            </a:extLst>
          </p:cNvPr>
          <p:cNvSpPr/>
          <p:nvPr/>
        </p:nvSpPr>
        <p:spPr>
          <a:xfrm>
            <a:off x="4867676" y="1367091"/>
            <a:ext cx="614366" cy="160880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0C3ADE-0DBE-C3B1-A543-BEF4D520F3F4}"/>
              </a:ext>
            </a:extLst>
          </p:cNvPr>
          <p:cNvSpPr txBox="1"/>
          <p:nvPr/>
        </p:nvSpPr>
        <p:spPr>
          <a:xfrm>
            <a:off x="5563747" y="6110318"/>
            <a:ext cx="28623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3200" b="1" dirty="0">
                <a:latin typeface="楷体"/>
                <a:ea typeface="楷体"/>
                <a:cs typeface="楷体"/>
              </a:rPr>
              <a:t>恐怕</a:t>
            </a:r>
            <a:r>
              <a:rPr kumimoji="1" lang="en-US" altLang="zh-CN" sz="3200" b="1" dirty="0">
                <a:latin typeface="楷体"/>
                <a:ea typeface="楷体"/>
                <a:cs typeface="楷体"/>
              </a:rPr>
              <a:t>+sentence</a:t>
            </a:r>
            <a:endParaRPr lang="zh-CN" altLang="en-US" sz="3200" b="1" dirty="0"/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B6A5628F-73B2-2CDD-EEC4-4B0A830807F9}"/>
              </a:ext>
            </a:extLst>
          </p:cNvPr>
          <p:cNvSpPr/>
          <p:nvPr/>
        </p:nvSpPr>
        <p:spPr>
          <a:xfrm>
            <a:off x="4143156" y="6128848"/>
            <a:ext cx="724520" cy="423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137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015" y="3467666"/>
            <a:ext cx="2050068" cy="147019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B74C94C-887C-844A-BC6F-594BE01E08DC}"/>
              </a:ext>
            </a:extLst>
          </p:cNvPr>
          <p:cNvSpPr txBox="1">
            <a:spLocks/>
          </p:cNvSpPr>
          <p:nvPr/>
        </p:nvSpPr>
        <p:spPr>
          <a:xfrm>
            <a:off x="148778" y="629593"/>
            <a:ext cx="5112271" cy="47483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latin typeface="STKaiti" panose="02010600040101010101" pitchFamily="2" charset="-122"/>
                <a:ea typeface="STKaiti" panose="02010600040101010101" pitchFamily="2" charset="-122"/>
              </a:rPr>
              <a:t>建</a:t>
            </a:r>
            <a:r>
              <a:rPr lang="en-US" altLang="zh-CN" sz="2800" dirty="0">
                <a:latin typeface="STKaiti" panose="02010600040101010101" pitchFamily="2" charset="-122"/>
                <a:ea typeface="STKaiti" panose="02010600040101010101" pitchFamily="2" charset="-122"/>
              </a:rPr>
              <a:t>+</a:t>
            </a:r>
            <a:r>
              <a:rPr lang="zh-CN" altLang="en-US" sz="2800" dirty="0">
                <a:latin typeface="STKaiti" panose="02010600040101010101" pitchFamily="2" charset="-122"/>
                <a:ea typeface="STKaiti" panose="02010600040101010101" pitchFamily="2" charset="-122"/>
              </a:rPr>
              <a:t>高铁</a:t>
            </a:r>
            <a:r>
              <a:rPr lang="en-US" altLang="zh-CN" sz="2800" dirty="0">
                <a:latin typeface="STKaiti" panose="02010600040101010101" pitchFamily="2" charset="-122"/>
                <a:ea typeface="STKaiti" panose="02010600040101010101" pitchFamily="2" charset="-122"/>
              </a:rPr>
              <a:t>/</a:t>
            </a:r>
            <a:r>
              <a:rPr lang="zh-CN" altLang="en-US" sz="2800" dirty="0">
                <a:latin typeface="STKaiti" panose="02010600040101010101" pitchFamily="2" charset="-122"/>
                <a:ea typeface="STKaiti" panose="02010600040101010101" pitchFamily="2" charset="-122"/>
              </a:rPr>
              <a:t>高速公路</a:t>
            </a:r>
            <a:r>
              <a:rPr lang="en-US" altLang="zh-CN" sz="2800" dirty="0">
                <a:latin typeface="STKaiti" panose="02010600040101010101" pitchFamily="2" charset="-122"/>
                <a:ea typeface="STKaiti" panose="02010600040101010101" pitchFamily="2" charset="-122"/>
              </a:rPr>
              <a:t>……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62FA8D7-2886-8B4A-97AC-F5188B998739}"/>
              </a:ext>
            </a:extLst>
          </p:cNvPr>
          <p:cNvSpPr txBox="1">
            <a:spLocks/>
          </p:cNvSpPr>
          <p:nvPr/>
        </p:nvSpPr>
        <p:spPr>
          <a:xfrm>
            <a:off x="727284" y="1601238"/>
            <a:ext cx="2758045" cy="1114421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STKaiti" panose="02010600040101010101" pitchFamily="2" charset="-122"/>
                <a:ea typeface="STKaiti" panose="02010600040101010101" pitchFamily="2" charset="-122"/>
              </a:rPr>
              <a:t>A</a:t>
            </a:r>
            <a:r>
              <a:rPr lang="zh-CN" altLang="en-US" sz="2000" dirty="0">
                <a:latin typeface="STKaiti" panose="02010600040101010101" pitchFamily="2" charset="-122"/>
                <a:ea typeface="STKaiti" panose="02010600040101010101" pitchFamily="2" charset="-122"/>
              </a:rPr>
              <a:t>比</a:t>
            </a:r>
            <a:r>
              <a:rPr lang="en-US" altLang="zh-CN" sz="2000" dirty="0">
                <a:latin typeface="STKaiti" panose="02010600040101010101" pitchFamily="2" charset="-122"/>
                <a:ea typeface="STKaiti" panose="02010600040101010101" pitchFamily="2" charset="-122"/>
              </a:rPr>
              <a:t>B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</a:rPr>
              <a:t>快</a:t>
            </a:r>
            <a:r>
              <a:rPr lang="en-US" altLang="zh-CN" sz="20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</a:rPr>
              <a:t>n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</a:rPr>
              <a:t>倍</a:t>
            </a:r>
            <a:endParaRPr lang="en-US" altLang="zh-CN" sz="2000" b="1" dirty="0">
              <a:solidFill>
                <a:srgbClr val="FF0000"/>
              </a:solidFill>
              <a:highlight>
                <a:srgbClr val="FFFF00"/>
              </a:highlight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endParaRPr lang="en-US" altLang="zh-CN" sz="2000" b="1" dirty="0">
              <a:solidFill>
                <a:srgbClr val="FF0000"/>
              </a:solidFill>
              <a:highlight>
                <a:srgbClr val="FFFF00"/>
              </a:highlight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endParaRPr lang="en-US" altLang="zh-CN" sz="2000" b="1" dirty="0">
              <a:solidFill>
                <a:srgbClr val="FF0000"/>
              </a:solidFill>
              <a:highlight>
                <a:srgbClr val="FFFF00"/>
              </a:highlight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en-US" altLang="zh-CN" sz="2000" dirty="0">
                <a:latin typeface="STKaiti" panose="02010600040101010101" pitchFamily="2" charset="-122"/>
                <a:ea typeface="STKaiti" panose="02010600040101010101" pitchFamily="2" charset="-122"/>
              </a:rPr>
              <a:t>A</a:t>
            </a:r>
            <a:r>
              <a:rPr lang="zh-CN" altLang="en-US" sz="2000" dirty="0">
                <a:latin typeface="STKaiti" panose="02010600040101010101" pitchFamily="2" charset="-122"/>
                <a:ea typeface="STKaiti" panose="02010600040101010101" pitchFamily="2" charset="-122"/>
              </a:rPr>
              <a:t>是</a:t>
            </a:r>
            <a:r>
              <a:rPr lang="en-US" altLang="zh-CN" sz="2000" dirty="0">
                <a:latin typeface="STKaiti" panose="02010600040101010101" pitchFamily="2" charset="-122"/>
                <a:ea typeface="STKaiti" panose="02010600040101010101" pitchFamily="2" charset="-122"/>
              </a:rPr>
              <a:t>B</a:t>
            </a:r>
            <a:r>
              <a:rPr lang="zh-CN" altLang="en-US" sz="2000" dirty="0">
                <a:latin typeface="STKaiti" panose="02010600040101010101" pitchFamily="2" charset="-122"/>
                <a:ea typeface="STKaiti" panose="02010600040101010101" pitchFamily="2" charset="-122"/>
              </a:rPr>
              <a:t>的（</a:t>
            </a:r>
            <a:r>
              <a:rPr lang="en-US" altLang="zh-CN" sz="2000" dirty="0">
                <a:latin typeface="STKaiti" panose="02010600040101010101" pitchFamily="2" charset="-122"/>
                <a:ea typeface="STKaiti" panose="02010600040101010101" pitchFamily="2" charset="-122"/>
              </a:rPr>
              <a:t>n+1</a:t>
            </a:r>
            <a:r>
              <a:rPr lang="zh-CN" altLang="en-US" sz="2000" dirty="0">
                <a:latin typeface="STKaiti" panose="02010600040101010101" pitchFamily="2" charset="-122"/>
                <a:ea typeface="STKaiti" panose="02010600040101010101" pitchFamily="2" charset="-122"/>
              </a:rPr>
              <a:t>）倍</a:t>
            </a:r>
            <a:endParaRPr lang="en-US" altLang="zh-CN" sz="2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0342E35-8E9A-3642-8AE7-8174E8C2DE04}"/>
              </a:ext>
            </a:extLst>
          </p:cNvPr>
          <p:cNvSpPr txBox="1">
            <a:spLocks/>
          </p:cNvSpPr>
          <p:nvPr/>
        </p:nvSpPr>
        <p:spPr>
          <a:xfrm>
            <a:off x="1453871" y="1972559"/>
            <a:ext cx="1215503" cy="42587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rgbClr val="0070C0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三四倍</a:t>
            </a:r>
            <a:endParaRPr lang="en-US" sz="2400" dirty="0">
              <a:solidFill>
                <a:srgbClr val="0070C0"/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1B8C1A4-8618-C740-8B2D-6C1CD19DA9F5}"/>
              </a:ext>
            </a:extLst>
          </p:cNvPr>
          <p:cNvSpPr txBox="1">
            <a:spLocks/>
          </p:cNvSpPr>
          <p:nvPr/>
        </p:nvSpPr>
        <p:spPr>
          <a:xfrm>
            <a:off x="3583985" y="2042291"/>
            <a:ext cx="4805754" cy="93186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100" dirty="0">
                <a:latin typeface="STKaiti" panose="02010600040101010101" pitchFamily="2" charset="-122"/>
                <a:ea typeface="STKaiti" panose="02010600040101010101" pitchFamily="2" charset="-122"/>
              </a:rPr>
              <a:t>……</a:t>
            </a:r>
            <a:r>
              <a:rPr lang="zh-CN" altLang="en-US" sz="2100" dirty="0">
                <a:latin typeface="STKaiti" panose="02010600040101010101" pitchFamily="2" charset="-122"/>
                <a:ea typeface="STKaiti" panose="02010600040101010101" pitchFamily="2" charset="-122"/>
              </a:rPr>
              <a:t>建设</a:t>
            </a:r>
            <a:r>
              <a:rPr lang="en-US" altLang="zh-CN" sz="2100" dirty="0">
                <a:latin typeface="STKaiti" panose="02010600040101010101" pitchFamily="2" charset="-122"/>
                <a:ea typeface="STKaiti" panose="02010600040101010101" pitchFamily="2" charset="-122"/>
              </a:rPr>
              <a:t>+</a:t>
            </a:r>
            <a:r>
              <a:rPr lang="zh-CN" altLang="en-US" sz="21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</a:rPr>
              <a:t>突飞猛进。</a:t>
            </a:r>
            <a:endParaRPr lang="en-US" altLang="zh-CN" sz="2100" b="1" dirty="0">
              <a:solidFill>
                <a:srgbClr val="FF0000"/>
              </a:solidFill>
              <a:highlight>
                <a:srgbClr val="FFFF00"/>
              </a:highlight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en-US" sz="21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</a:rPr>
              <a:t>	usually in short amount of time</a:t>
            </a:r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BA04489C-A519-5744-B2E1-FF6AF3F74796}"/>
              </a:ext>
            </a:extLst>
          </p:cNvPr>
          <p:cNvSpPr/>
          <p:nvPr/>
        </p:nvSpPr>
        <p:spPr>
          <a:xfrm>
            <a:off x="3121497" y="1951136"/>
            <a:ext cx="269422" cy="1494065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96556A5-0D30-6F45-8EDE-E56E83C56B3C}"/>
              </a:ext>
            </a:extLst>
          </p:cNvPr>
          <p:cNvSpPr txBox="1">
            <a:spLocks/>
          </p:cNvSpPr>
          <p:nvPr/>
        </p:nvSpPr>
        <p:spPr>
          <a:xfrm>
            <a:off x="2984236" y="3878368"/>
            <a:ext cx="2815263" cy="39241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100" dirty="0">
                <a:solidFill>
                  <a:srgbClr val="0070C0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公路</a:t>
            </a:r>
            <a:r>
              <a:rPr lang="en-US" altLang="zh-CN" sz="2100" dirty="0">
                <a:solidFill>
                  <a:srgbClr val="0070C0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+</a:t>
            </a:r>
            <a:endParaRPr lang="en-US" sz="2100" dirty="0">
              <a:solidFill>
                <a:srgbClr val="0070C0"/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08574CF-5073-ED40-812C-E1EB383C57FD}"/>
              </a:ext>
            </a:extLst>
          </p:cNvPr>
          <p:cNvSpPr txBox="1">
            <a:spLocks/>
          </p:cNvSpPr>
          <p:nvPr/>
        </p:nvSpPr>
        <p:spPr>
          <a:xfrm>
            <a:off x="243189" y="5295921"/>
            <a:ext cx="6088395" cy="392415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100" b="1" dirty="0">
                <a:latin typeface="STKaiti" panose="02010600040101010101" pitchFamily="2" charset="-122"/>
                <a:ea typeface="STKaiti" panose="02010600040101010101" pitchFamily="2" charset="-122"/>
              </a:rPr>
              <a:t>A	</a:t>
            </a:r>
            <a:r>
              <a:rPr lang="zh-CN" altLang="en-US" sz="2100" b="1" dirty="0">
                <a:latin typeface="STKaiti" panose="02010600040101010101" pitchFamily="2" charset="-122"/>
                <a:ea typeface="STKaiti" panose="02010600040101010101" pitchFamily="2" charset="-122"/>
              </a:rPr>
              <a:t>和</a:t>
            </a:r>
            <a:r>
              <a:rPr lang="en-US" altLang="zh-CN" sz="2100" b="1" dirty="0">
                <a:latin typeface="STKaiti" panose="02010600040101010101" pitchFamily="2" charset="-122"/>
                <a:ea typeface="STKaiti" panose="02010600040101010101" pitchFamily="2" charset="-122"/>
              </a:rPr>
              <a:t>	B+</a:t>
            </a:r>
            <a:r>
              <a:rPr lang="zh-CN" altLang="en-US" sz="2100" b="1" dirty="0">
                <a:latin typeface="STKaiti" panose="02010600040101010101" pitchFamily="2" charset="-122"/>
                <a:ea typeface="STKaiti" panose="02010600040101010101" pitchFamily="2" charset="-122"/>
              </a:rPr>
              <a:t>（</a:t>
            </a:r>
            <a:r>
              <a:rPr lang="zh-CN" altLang="en-US" sz="21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</a:rPr>
              <a:t>常常</a:t>
            </a:r>
            <a:r>
              <a:rPr lang="en-US" altLang="zh-CN" sz="2100" b="1" dirty="0">
                <a:latin typeface="STKaiti" panose="02010600040101010101" pitchFamily="2" charset="-122"/>
                <a:ea typeface="STKaiti" panose="02010600040101010101" pitchFamily="2" charset="-122"/>
              </a:rPr>
              <a:t>/</a:t>
            </a:r>
            <a:r>
              <a:rPr lang="zh-CN" altLang="en-US" sz="21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</a:rPr>
              <a:t>不常</a:t>
            </a:r>
            <a:r>
              <a:rPr lang="en-US" altLang="zh-CN" sz="2100" b="1" dirty="0">
                <a:latin typeface="STKaiti" panose="02010600040101010101" pitchFamily="2" charset="-122"/>
                <a:ea typeface="STKaiti" panose="02010600040101010101" pitchFamily="2" charset="-122"/>
              </a:rPr>
              <a:t>/</a:t>
            </a:r>
            <a:r>
              <a:rPr lang="zh-CN" altLang="en-US" sz="2100" b="1" dirty="0">
                <a:latin typeface="STKaiti" panose="02010600040101010101" pitchFamily="2" charset="-122"/>
                <a:ea typeface="STKaiti" panose="02010600040101010101" pitchFamily="2" charset="-122"/>
              </a:rPr>
              <a:t>可以</a:t>
            </a:r>
            <a:r>
              <a:rPr lang="en-US" altLang="zh-CN" sz="2100" b="1" dirty="0">
                <a:latin typeface="STKaiti" panose="02010600040101010101" pitchFamily="2" charset="-122"/>
                <a:ea typeface="STKaiti" panose="02010600040101010101" pitchFamily="2" charset="-122"/>
              </a:rPr>
              <a:t>adv.</a:t>
            </a:r>
            <a:r>
              <a:rPr lang="zh-CN" altLang="en-US" sz="2100" b="1" dirty="0">
                <a:latin typeface="STKaiti" panose="02010600040101010101" pitchFamily="2" charset="-122"/>
                <a:ea typeface="STKaiti" panose="02010600040101010101" pitchFamily="2" charset="-122"/>
              </a:rPr>
              <a:t>地）来往。</a:t>
            </a:r>
            <a:endParaRPr lang="en-US" altLang="zh-CN" sz="2100" b="1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2D9A5E38-E928-7449-92D6-DF765B9AA8B9}"/>
              </a:ext>
            </a:extLst>
          </p:cNvPr>
          <p:cNvSpPr txBox="1">
            <a:spLocks/>
          </p:cNvSpPr>
          <p:nvPr/>
        </p:nvSpPr>
        <p:spPr>
          <a:xfrm>
            <a:off x="94410" y="5698718"/>
            <a:ext cx="1284638" cy="443103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950" dirty="0">
                <a:solidFill>
                  <a:srgbClr val="0070C0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偏僻</a:t>
            </a:r>
            <a:r>
              <a:rPr lang="en-US" altLang="zh-CN" sz="1950" dirty="0">
                <a:solidFill>
                  <a:srgbClr val="0070C0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/</a:t>
            </a:r>
            <a:r>
              <a:rPr lang="zh-CN" altLang="en-US" sz="1950" dirty="0">
                <a:solidFill>
                  <a:srgbClr val="0070C0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偏远</a:t>
            </a:r>
            <a:endParaRPr lang="en-US" sz="1950" dirty="0">
              <a:solidFill>
                <a:srgbClr val="0070C0"/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F95F6C04-590D-984C-827C-E7382256FC30}"/>
              </a:ext>
            </a:extLst>
          </p:cNvPr>
          <p:cNvSpPr txBox="1">
            <a:spLocks/>
          </p:cNvSpPr>
          <p:nvPr/>
        </p:nvSpPr>
        <p:spPr>
          <a:xfrm>
            <a:off x="1728076" y="5746256"/>
            <a:ext cx="728917" cy="3068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100" dirty="0">
                <a:solidFill>
                  <a:srgbClr val="0070C0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外界</a:t>
            </a:r>
            <a:endParaRPr lang="en-US" sz="2100" dirty="0">
              <a:solidFill>
                <a:srgbClr val="0070C0"/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20F8AE9D-3D49-7042-AA60-078099C2242B}"/>
              </a:ext>
            </a:extLst>
          </p:cNvPr>
          <p:cNvSpPr txBox="1">
            <a:spLocks/>
          </p:cNvSpPr>
          <p:nvPr/>
        </p:nvSpPr>
        <p:spPr>
          <a:xfrm>
            <a:off x="382533" y="3790718"/>
            <a:ext cx="4189467" cy="53578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1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</a:rPr>
              <a:t>…</a:t>
            </a:r>
            <a:r>
              <a:rPr lang="zh-CN" altLang="en-US" sz="21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</a:rPr>
              <a:t>，与此同时，</a:t>
            </a:r>
            <a:r>
              <a:rPr lang="en-US" altLang="zh-CN" sz="21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</a:rPr>
              <a:t>…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5743BA19-89D7-E44A-8BCB-7446B1CC4D2C}"/>
              </a:ext>
            </a:extLst>
          </p:cNvPr>
          <p:cNvSpPr txBox="1">
            <a:spLocks/>
          </p:cNvSpPr>
          <p:nvPr/>
        </p:nvSpPr>
        <p:spPr>
          <a:xfrm>
            <a:off x="4031729" y="544567"/>
            <a:ext cx="5112271" cy="69821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latin typeface="STKaiti" panose="02010600040101010101" pitchFamily="2" charset="-122"/>
                <a:ea typeface="STKaiti" panose="02010600040101010101" pitchFamily="2" charset="-122"/>
              </a:rPr>
              <a:t>改进</a:t>
            </a:r>
            <a:r>
              <a:rPr lang="en-US" altLang="zh-CN" sz="2800" b="1" baseline="-25000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</a:rPr>
              <a:t>v.</a:t>
            </a:r>
            <a:r>
              <a:rPr lang="en-US" altLang="zh-CN" sz="2800" dirty="0">
                <a:latin typeface="STKaiti" panose="02010600040101010101" pitchFamily="2" charset="-122"/>
                <a:ea typeface="STKaiti" panose="02010600040101010101" pitchFamily="2" charset="-122"/>
              </a:rPr>
              <a:t>+</a:t>
            </a:r>
            <a:r>
              <a:rPr lang="zh-CN" altLang="en-US" sz="2800" dirty="0">
                <a:latin typeface="STKaiti" panose="02010600040101010101" pitchFamily="2" charset="-122"/>
                <a:ea typeface="STKaiti" panose="02010600040101010101" pitchFamily="2" charset="-122"/>
              </a:rPr>
              <a:t>公共交通</a:t>
            </a:r>
            <a:r>
              <a:rPr lang="en-US" altLang="zh-CN" sz="2800" dirty="0">
                <a:latin typeface="STKaiti" panose="02010600040101010101" pitchFamily="2" charset="-122"/>
                <a:ea typeface="STKaiti" panose="02010600040101010101" pitchFamily="2" charset="-122"/>
              </a:rPr>
              <a:t>/</a:t>
            </a:r>
            <a:r>
              <a:rPr lang="zh-CN" altLang="en-US" sz="2800" dirty="0">
                <a:latin typeface="STKaiti" panose="02010600040101010101" pitchFamily="2" charset="-122"/>
                <a:ea typeface="STKaiti" panose="02010600040101010101" pitchFamily="2" charset="-122"/>
              </a:rPr>
              <a:t>制度</a:t>
            </a:r>
            <a:r>
              <a:rPr lang="en-US" altLang="zh-CN" sz="2800" dirty="0">
                <a:latin typeface="STKaiti" panose="02010600040101010101" pitchFamily="2" charset="-122"/>
                <a:ea typeface="STKaiti" panose="02010600040101010101" pitchFamily="2" charset="-122"/>
              </a:rPr>
              <a:t>/</a:t>
            </a:r>
            <a:r>
              <a:rPr lang="zh-CN" altLang="en-US" sz="2800" dirty="0">
                <a:latin typeface="STKaiti" panose="02010600040101010101" pitchFamily="2" charset="-122"/>
                <a:ea typeface="STKaiti" panose="02010600040101010101" pitchFamily="2" charset="-122"/>
              </a:rPr>
              <a:t>方法</a:t>
            </a:r>
            <a:endParaRPr lang="en-US" altLang="zh-CN" sz="28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FD5171E-4DB4-5742-89BF-C494F9339B0D}"/>
              </a:ext>
            </a:extLst>
          </p:cNvPr>
          <p:cNvSpPr txBox="1">
            <a:spLocks/>
          </p:cNvSpPr>
          <p:nvPr/>
        </p:nvSpPr>
        <p:spPr>
          <a:xfrm>
            <a:off x="56370" y="5997979"/>
            <a:ext cx="8563751" cy="74419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STKaiti" panose="02010600040101010101" pitchFamily="2" charset="-122"/>
                <a:ea typeface="STKaiti" panose="02010600040101010101" pitchFamily="2" charset="-122"/>
              </a:rPr>
              <a:t>……</a:t>
            </a:r>
            <a:r>
              <a:rPr lang="zh-CN" altLang="en-US" sz="2800" dirty="0">
                <a:latin typeface="STKaiti" panose="02010600040101010101" pitchFamily="2" charset="-122"/>
                <a:ea typeface="STKaiti" panose="02010600040101010101" pitchFamily="2" charset="-122"/>
              </a:rPr>
              <a:t>在</a:t>
            </a:r>
            <a:r>
              <a:rPr lang="en-US" altLang="zh-CN" sz="2800" dirty="0">
                <a:latin typeface="STKaiti" panose="02010600040101010101" pitchFamily="2" charset="-122"/>
                <a:ea typeface="STKaiti" panose="02010600040101010101" pitchFamily="2" charset="-122"/>
              </a:rPr>
              <a:t>+past/certain place+</a:t>
            </a:r>
            <a:r>
              <a:rPr lang="zh-CN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</a:rPr>
              <a:t>是（</a:t>
            </a:r>
            <a:r>
              <a:rPr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</a:rPr>
              <a:t>sb.</a:t>
            </a:r>
            <a:r>
              <a:rPr lang="zh-CN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</a:rPr>
              <a:t>）</a:t>
            </a:r>
            <a:r>
              <a:rPr lang="zh-CN" altLang="en-US" sz="2800" dirty="0">
                <a:latin typeface="STKaiti" panose="02010600040101010101" pitchFamily="2" charset="-122"/>
                <a:ea typeface="STKaiti" panose="02010600040101010101" pitchFamily="2" charset="-122"/>
              </a:rPr>
              <a:t>不能想象</a:t>
            </a:r>
            <a:r>
              <a:rPr lang="zh-CN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</a:rPr>
              <a:t>的。</a:t>
            </a:r>
            <a:endParaRPr lang="en-US" sz="2800" b="1" dirty="0">
              <a:solidFill>
                <a:srgbClr val="FF0000"/>
              </a:solidFill>
              <a:highlight>
                <a:srgbClr val="FFFF00"/>
              </a:highlight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6082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ADF9-7550-4C0B-BE36-33D39DB1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高铁 </a:t>
            </a:r>
            <a:r>
              <a:rPr lang="en-US" altLang="zh-CN" b="1" dirty="0"/>
              <a:t>VS </a:t>
            </a:r>
            <a:r>
              <a:rPr lang="zh-CN" altLang="en-US" b="1" dirty="0"/>
              <a:t>飞机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D65BE-1F22-455D-B999-38D5BCEFA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8219928" cy="37742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设备 </a:t>
            </a:r>
            <a:r>
              <a:rPr lang="en-US" altLang="zh-CN" b="1" dirty="0"/>
              <a:t>	……</a:t>
            </a:r>
          </a:p>
          <a:p>
            <a:pPr marL="0" indent="0">
              <a:buNone/>
            </a:pPr>
            <a:r>
              <a:rPr lang="zh-CN" altLang="en-US" b="1" dirty="0"/>
              <a:t>服务</a:t>
            </a:r>
            <a:r>
              <a:rPr lang="en-US" altLang="zh-CN" b="1" dirty="0"/>
              <a:t>	……</a:t>
            </a:r>
            <a:endParaRPr lang="en-US" altLang="zh-C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b="1" dirty="0"/>
              <a:t>除非</a:t>
            </a:r>
            <a:r>
              <a:rPr lang="en-US" altLang="zh-CN" b="1" dirty="0"/>
              <a:t>special condition</a:t>
            </a:r>
            <a:r>
              <a:rPr lang="zh-CN" altLang="en-US" b="1" dirty="0"/>
              <a:t>，要不然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S</a:t>
            </a:r>
            <a:r>
              <a:rPr lang="en-US" altLang="zh-CN" b="1" dirty="0"/>
              <a:t>+</a:t>
            </a:r>
            <a:r>
              <a:rPr lang="zh-CN" altLang="en-US" b="1" dirty="0"/>
              <a:t>不会不</a:t>
            </a:r>
            <a:r>
              <a:rPr lang="en-US" altLang="zh-CN" b="1" dirty="0"/>
              <a:t>+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VP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				</a:t>
            </a:r>
            <a:r>
              <a:rPr lang="zh-CN" altLang="en-US" b="1" dirty="0">
                <a:solidFill>
                  <a:srgbClr val="FF0000"/>
                </a:solidFill>
              </a:rPr>
              <a:t>            </a:t>
            </a:r>
            <a:r>
              <a:rPr lang="zh-CN" altLang="en-US" b="1" dirty="0"/>
              <a:t>准点</a:t>
            </a:r>
            <a:r>
              <a:rPr lang="en-US" altLang="zh-CN" b="1" dirty="0"/>
              <a:t>+</a:t>
            </a:r>
            <a:r>
              <a:rPr lang="en-US" altLang="zh-CN" b="1" dirty="0">
                <a:solidFill>
                  <a:srgbClr val="0070C0"/>
                </a:solidFill>
              </a:rPr>
              <a:t>arrive ...</a:t>
            </a:r>
            <a:r>
              <a:rPr lang="en-US" altLang="zh-CN" b="1" dirty="0"/>
              <a:t>	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相反</a:t>
            </a:r>
            <a:r>
              <a:rPr lang="en-US" altLang="zh-CN" b="1" dirty="0"/>
              <a:t>    </a:t>
            </a:r>
            <a:r>
              <a:rPr lang="zh-CN" altLang="en-US" b="1" dirty="0"/>
              <a:t>飞机</a:t>
            </a:r>
            <a:r>
              <a:rPr lang="en-US" altLang="zh-CN" b="1" dirty="0"/>
              <a:t>	     S</a:t>
            </a:r>
            <a:r>
              <a:rPr lang="zh-CN" altLang="en-US" b="1" dirty="0">
                <a:highlight>
                  <a:srgbClr val="FFFF00"/>
                </a:highlight>
              </a:rPr>
              <a:t>常常</a:t>
            </a:r>
            <a:r>
              <a:rPr lang="en-US" altLang="zh-CN" b="1" dirty="0">
                <a:highlight>
                  <a:srgbClr val="FFFF00"/>
                </a:highlight>
              </a:rPr>
              <a:t>/</a:t>
            </a:r>
            <a:r>
              <a:rPr lang="zh-CN" altLang="en-US" b="1" dirty="0">
                <a:highlight>
                  <a:srgbClr val="FFFF00"/>
                </a:highlight>
              </a:rPr>
              <a:t>总是</a:t>
            </a:r>
            <a:r>
              <a:rPr lang="en-US" altLang="zh-CN" b="1" dirty="0">
                <a:highlight>
                  <a:srgbClr val="FFFF00"/>
                </a:highlight>
              </a:rPr>
              <a:t>……</a:t>
            </a:r>
            <a:r>
              <a:rPr lang="en-US" altLang="zh-CN" b="1" dirty="0"/>
              <a:t>	</a:t>
            </a:r>
            <a:r>
              <a:rPr lang="zh-CN" altLang="en-US" b="1" dirty="0"/>
              <a:t>因为</a:t>
            </a:r>
            <a:r>
              <a:rPr lang="en-US" altLang="zh-CN" b="1" dirty="0"/>
              <a:t>weather</a:t>
            </a:r>
            <a:endParaRPr lang="en-US" altLang="zh-C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70C0"/>
                </a:solidFill>
              </a:rPr>
              <a:t>		    </a:t>
            </a:r>
            <a:r>
              <a:rPr lang="zh-CN" altLang="en-US" b="1" dirty="0">
                <a:highlight>
                  <a:srgbClr val="FFFF00"/>
                </a:highlight>
              </a:rPr>
              <a:t>而且一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</a:rPr>
              <a:t>mono. verb</a:t>
            </a:r>
            <a:r>
              <a:rPr lang="en-US" altLang="zh-CN" b="1" dirty="0"/>
              <a:t> </a:t>
            </a:r>
            <a:r>
              <a:rPr lang="zh-CN" altLang="en-US" b="1" dirty="0">
                <a:highlight>
                  <a:srgbClr val="FFFF00"/>
                </a:highlight>
              </a:rPr>
              <a:t>就是</a:t>
            </a:r>
            <a:r>
              <a:rPr lang="en-US" altLang="zh-CN" b="1" dirty="0"/>
              <a:t>…long time</a:t>
            </a:r>
            <a:endParaRPr lang="en-US" b="1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2FB3569E-6557-4B98-968D-2A429736D566}"/>
              </a:ext>
            </a:extLst>
          </p:cNvPr>
          <p:cNvSpPr/>
          <p:nvPr/>
        </p:nvSpPr>
        <p:spPr>
          <a:xfrm>
            <a:off x="150348" y="2226468"/>
            <a:ext cx="478301" cy="109601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59BC276-D50F-4024-85A4-7A554F244A5A}"/>
              </a:ext>
            </a:extLst>
          </p:cNvPr>
          <p:cNvSpPr/>
          <p:nvPr/>
        </p:nvSpPr>
        <p:spPr>
          <a:xfrm>
            <a:off x="2428826" y="4266613"/>
            <a:ext cx="410478" cy="148355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DCFA3B-1CF1-3447-931D-1ED51385F2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39"/>
          <a:stretch/>
        </p:blipFill>
        <p:spPr>
          <a:xfrm>
            <a:off x="2469243" y="2343596"/>
            <a:ext cx="1114681" cy="761081"/>
          </a:xfrm>
          <a:prstGeom prst="rect">
            <a:avLst/>
          </a:prstGeom>
        </p:spPr>
      </p:pic>
      <p:pic>
        <p:nvPicPr>
          <p:cNvPr id="1026" name="Picture 2" descr="Quotes about Airport delays (17 quotes)">
            <a:extLst>
              <a:ext uri="{FF2B5EF4-FFF2-40B4-BE49-F238E27FC236}">
                <a16:creationId xmlns:a16="http://schemas.microsoft.com/office/drawing/2014/main" id="{B5903182-EDA8-C64D-B4BE-B3A594C9E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415" y="4202917"/>
            <a:ext cx="1525159" cy="80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62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11F65-78E2-EE23-024B-E010F83E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Part 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7A007-1ACD-C5D6-DD98-310652371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Your teacher will select one slide below to ask you to read</a:t>
            </a:r>
          </a:p>
          <a:p>
            <a:r>
              <a:rPr kumimoji="1" lang="en-US" altLang="zh-CN" dirty="0"/>
              <a:t>You should read it accurately</a:t>
            </a:r>
          </a:p>
          <a:p>
            <a:r>
              <a:rPr kumimoji="1" lang="en-US" altLang="zh-CN" dirty="0"/>
              <a:t>You should read it fluently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172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3606</TotalTime>
  <Words>953</Words>
  <Application>Microsoft Macintosh PowerPoint</Application>
  <PresentationFormat>全屏显示(4:3)</PresentationFormat>
  <Paragraphs>124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STKaiti</vt:lpstr>
      <vt:lpstr>楷体</vt:lpstr>
      <vt:lpstr>Arial</vt:lpstr>
      <vt:lpstr>Calibri</vt:lpstr>
      <vt:lpstr>Times New Roman</vt:lpstr>
      <vt:lpstr>Office Theme</vt:lpstr>
      <vt:lpstr>Part 1</vt:lpstr>
      <vt:lpstr>PowerPoint 演示文稿</vt:lpstr>
      <vt:lpstr>中国梦</vt:lpstr>
      <vt:lpstr>PowerPoint 演示文稿</vt:lpstr>
      <vt:lpstr>PowerPoint 演示文稿</vt:lpstr>
      <vt:lpstr>PowerPoint 演示文稿</vt:lpstr>
      <vt:lpstr>PowerPoint 演示文稿</vt:lpstr>
      <vt:lpstr>高铁 VS 飞机</vt:lpstr>
      <vt:lpstr>Part 2</vt:lpstr>
      <vt:lpstr>PowerPoint 演示文稿</vt:lpstr>
      <vt:lpstr>PowerPoint 演示文稿</vt:lpstr>
      <vt:lpstr>PowerPoint 演示文稿</vt:lpstr>
      <vt:lpstr>Part 3</vt:lpstr>
      <vt:lpstr>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我的“中国梦”</dc:title>
  <dc:creator>黄鸾凤</dc:creator>
  <cp:lastModifiedBy>Lyu, Xiang</cp:lastModifiedBy>
  <cp:revision>590</cp:revision>
  <cp:lastPrinted>2022-11-02T04:16:00Z</cp:lastPrinted>
  <dcterms:created xsi:type="dcterms:W3CDTF">2018-02-19T03:19:55Z</dcterms:created>
  <dcterms:modified xsi:type="dcterms:W3CDTF">2022-11-04T20:35:20Z</dcterms:modified>
</cp:coreProperties>
</file>