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8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2385-5A2E-4788-A372-6BF01E0BF5C3}" type="datetimeFigureOut">
              <a:rPr lang="en-GB" smtClean="0"/>
              <a:t>27/08/2013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4D8F-1CD4-4202-9FF5-516936903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97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2385-5A2E-4788-A372-6BF01E0BF5C3}" type="datetimeFigureOut">
              <a:rPr lang="en-GB" smtClean="0"/>
              <a:t>27/08/2013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4D8F-1CD4-4202-9FF5-516936903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94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2385-5A2E-4788-A372-6BF01E0BF5C3}" type="datetimeFigureOut">
              <a:rPr lang="en-GB" smtClean="0"/>
              <a:t>27/08/2013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4D8F-1CD4-4202-9FF5-516936903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36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2385-5A2E-4788-A372-6BF01E0BF5C3}" type="datetimeFigureOut">
              <a:rPr lang="en-GB" smtClean="0"/>
              <a:t>27/08/2013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4D8F-1CD4-4202-9FF5-516936903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47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2385-5A2E-4788-A372-6BF01E0BF5C3}" type="datetimeFigureOut">
              <a:rPr lang="en-GB" smtClean="0"/>
              <a:t>27/08/2013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4D8F-1CD4-4202-9FF5-516936903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9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2385-5A2E-4788-A372-6BF01E0BF5C3}" type="datetimeFigureOut">
              <a:rPr lang="en-GB" smtClean="0"/>
              <a:t>27/08/2013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4D8F-1CD4-4202-9FF5-516936903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76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2385-5A2E-4788-A372-6BF01E0BF5C3}" type="datetimeFigureOut">
              <a:rPr lang="en-GB" smtClean="0"/>
              <a:t>27/08/2013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4D8F-1CD4-4202-9FF5-516936903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81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2385-5A2E-4788-A372-6BF01E0BF5C3}" type="datetimeFigureOut">
              <a:rPr lang="en-GB" smtClean="0"/>
              <a:t>27/08/2013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4D8F-1CD4-4202-9FF5-516936903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4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2385-5A2E-4788-A372-6BF01E0BF5C3}" type="datetimeFigureOut">
              <a:rPr lang="en-GB" smtClean="0"/>
              <a:t>27/08/2013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4D8F-1CD4-4202-9FF5-516936903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7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2385-5A2E-4788-A372-6BF01E0BF5C3}" type="datetimeFigureOut">
              <a:rPr lang="en-GB" smtClean="0"/>
              <a:t>27/08/2013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4D8F-1CD4-4202-9FF5-516936903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49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2385-5A2E-4788-A372-6BF01E0BF5C3}" type="datetimeFigureOut">
              <a:rPr lang="en-GB" smtClean="0"/>
              <a:t>27/08/2013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4D8F-1CD4-4202-9FF5-516936903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99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82385-5A2E-4788-A372-6BF01E0BF5C3}" type="datetimeFigureOut">
              <a:rPr lang="en-GB" smtClean="0"/>
              <a:t>27/08/2013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C4D8F-1CD4-4202-9FF5-516936903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2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77313" y="4077072"/>
            <a:ext cx="1728192" cy="172819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796136" y="1700808"/>
            <a:ext cx="1099903" cy="1446550"/>
          </a:xfrm>
          <a:prstGeom prst="rect">
            <a:avLst/>
          </a:prstGeom>
          <a:solidFill>
            <a:schemeClr val="bg1"/>
          </a:solidFill>
          <a:ln cmpd="dbl">
            <a:solidFill>
              <a:schemeClr val="tx1"/>
            </a:solidFill>
          </a:ln>
          <a:effectLst/>
          <a:scene3d>
            <a:camera prst="orthographicFront"/>
            <a:lightRig rig="balanced" dir="t"/>
          </a:scene3d>
          <a:sp3d prstMaterial="dkEdge">
            <a:bevelT/>
            <a:bevelB/>
          </a:sp3d>
        </p:spPr>
        <p:txBody>
          <a:bodyPr wrap="square" lIns="91440" tIns="45720" rIns="91440" bIns="45720">
            <a:spAutoFit/>
            <a:sp3d extrusionH="31750" contourW="6350" prstMaterial="powder">
              <a:bevelT w="19050" h="19050" prst="angle"/>
              <a:bevelB w="38100" h="38100" prst="angle"/>
              <a:contourClr>
                <a:srgbClr val="00B050"/>
              </a:contourClr>
            </a:sp3d>
          </a:bodyPr>
          <a:lstStyle/>
          <a:p>
            <a:pPr algn="ctr"/>
            <a:r>
              <a:rPr lang="en-GB" sz="8800" b="1" cap="none" spc="0" dirty="0" smtClean="0">
                <a:ln/>
                <a:solidFill>
                  <a:srgbClr val="00B050"/>
                </a:solidFill>
                <a:effectLst/>
                <a:sym typeface="Wingdings"/>
              </a:rPr>
              <a:t></a:t>
            </a:r>
            <a:endParaRPr lang="en-GB" sz="8800" b="1" cap="none" spc="0" dirty="0">
              <a:ln/>
              <a:solidFill>
                <a:srgbClr val="00B050"/>
              </a:solidFill>
              <a:effectLst/>
            </a:endParaRPr>
          </a:p>
        </p:txBody>
      </p:sp>
      <p:sp>
        <p:nvSpPr>
          <p:cNvPr id="5" name="Oval 4"/>
          <p:cNvSpPr/>
          <p:nvPr/>
        </p:nvSpPr>
        <p:spPr>
          <a:xfrm>
            <a:off x="2877313" y="1712387"/>
            <a:ext cx="1728192" cy="1728192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5794634" y="4437112"/>
            <a:ext cx="504056" cy="216024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39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</TotalTime>
  <Words>1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College Cork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O'Sullivan, Timothy</dc:creator>
  <cp:lastModifiedBy>O'Sullivan, Timothy</cp:lastModifiedBy>
  <cp:revision>6</cp:revision>
  <dcterms:created xsi:type="dcterms:W3CDTF">2013-07-16T16:59:35Z</dcterms:created>
  <dcterms:modified xsi:type="dcterms:W3CDTF">2013-08-27T12:51:35Z</dcterms:modified>
</cp:coreProperties>
</file>