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E3F5-C298-FD29-E8A9-559FA85D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C8DE8-AC31-87FC-D852-9E4E7DE4E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FD2D-0263-7160-EDF4-7ED00FBB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2808-FACA-0821-6A44-9E197FA4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CACD-A06C-4A7A-1360-1FC5ED8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B0EE-0C31-703A-C475-2F745C02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A8E4-9544-09CD-1D55-8A3AE931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0206-BFA5-CF15-216F-C76290D8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0C9-2737-BE8B-8E4D-9C0EB4AA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99C8-2960-C61A-6C23-95316F4F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45AD9-D28A-FF05-8956-9E1B2AE4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69A9-F910-F868-AA29-174BF05BD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CE58-1A09-66F9-B557-841267D3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1A54-AF0B-75D6-6F6A-78B1C3D6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67A4-E021-4702-1F22-B5E2E41B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E6CC-64D8-F462-C117-944F090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54DA-43E3-A775-6509-D87B1250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3635-D434-2D20-BF8E-8664127F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F781-D2AB-70E1-0C10-00743190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3E07-65C0-E57D-37AE-782949FB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535F-6D0C-4CB8-1ABC-40A23880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D3063-2910-B40D-5A76-EB9B213A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2676-FB1E-F519-3A6B-4E3D5963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683A-FE6E-BE9A-D67D-9D273DD8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AEB6-5BA6-8ACA-E14C-F1AC2B43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BB40-F62E-381E-5E27-82AD17DB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AE4E-0899-E324-9C83-BAF80BEC2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94F9-5B4A-2A9E-8C32-4D2F80F79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63AF-D816-5E7E-1E19-95C89103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8724D-75D7-238B-CA78-74B1AE59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2E2AF-FF17-3B2C-DCF0-3A0BA603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0F4E-D593-F16E-A3EA-B54F0E78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2ED6-B3ED-759E-8EF0-11CB52DA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3670-89B8-CBE4-E876-D216883D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2491-A3EB-496B-A7E0-5213ED48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78D3E-E4BC-340D-2D6E-29208034B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FD277-2993-6421-F605-4F6FEC3B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6775A-E047-F93F-BE7A-40BAF498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6359-9438-7AFE-0B32-73BC842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C49B-3FA6-7F5A-AB2E-986940FA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2DA79-494F-2277-5C10-67947B56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DFCB4-6A41-2D88-B5F3-9F493846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7F60F-9FDE-0809-C374-2D8DE01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B3679-2BF7-642A-26B3-069724A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1150B-6AC3-22A1-C298-03D54FC6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353BF-00EC-B4DF-827E-87E14067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482-A7E1-AB54-33BF-1BA67CA3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214E-5FB0-3FAD-DE60-72CABD28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38E-6578-6A97-EA08-87E622373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CFC6-A924-C223-4EAA-4DE9FFA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5922-0D21-AA2F-FA64-BFDE28E9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1B738-7E7E-718A-4AB6-3528E082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A98-571C-46E5-8B21-9FBC698B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8A5A6-3C4B-2EBC-5AB2-82A90C65D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232E9-CEC9-92D0-C904-BCDE5C56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63325-8DFE-C6C5-CFD9-1D56C403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AF98C-3670-0D5A-9CD9-83375615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67DF1-91BD-30C5-1300-94192E32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85095-7F7B-9132-AD00-0480A3B6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7259-0E1A-97E1-4A65-A70C9F06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2B04-AE8E-6913-9DA0-9AF59B346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6D51-413A-401B-94F8-CCF275D3CA9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D145-AA16-A828-C94E-561FFE16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91CD-E8D4-442C-AC73-D964C5783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DBB8-B0C0-4719-A010-C5AA5AE4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3F8E3-3FB3-3F5A-D0C0-46D52CD12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88F-8A62-A6C7-CEBB-95D3CA07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C8D7-6A45-A250-8177-943E674C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E4804-5A40-50E0-3257-7F032128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" y="0"/>
            <a:ext cx="1204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9789C42-98ED-27C4-66B2-7DA6738DE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47787-1731-B8DA-7614-D4BD5A42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Enfield, Tim</dc:creator>
  <cp:lastModifiedBy>Enfield, Tim</cp:lastModifiedBy>
  <cp:revision>3</cp:revision>
  <dcterms:created xsi:type="dcterms:W3CDTF">2024-07-15T16:50:55Z</dcterms:created>
  <dcterms:modified xsi:type="dcterms:W3CDTF">2024-07-31T21:21:46Z</dcterms:modified>
</cp:coreProperties>
</file>