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6" r:id="rId3"/>
    <p:sldId id="274" r:id="rId4"/>
    <p:sldId id="267" r:id="rId5"/>
    <p:sldId id="268" r:id="rId6"/>
    <p:sldId id="273" r:id="rId7"/>
    <p:sldId id="271" r:id="rId8"/>
    <p:sldId id="269" r:id="rId9"/>
    <p:sldId id="27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700" dirty="0" smtClean="0"/>
              <a:t/>
            </a:r>
            <a:br>
              <a:rPr lang="en-CA" sz="3700" dirty="0" smtClean="0"/>
            </a:br>
            <a:r>
              <a:rPr lang="en-CA" sz="3700" dirty="0" smtClean="0"/>
              <a:t>Control Program Execution - </a:t>
            </a:r>
            <a:r>
              <a:rPr lang="en-CA" sz="3700" dirty="0" smtClean="0"/>
              <a:t>2</a:t>
            </a:r>
            <a:endParaRPr lang="en-CA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</a:t>
            </a:r>
            <a:r>
              <a:rPr lang="en-US" dirty="0" smtClean="0"/>
              <a:t>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21334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 = 0;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x = 1;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64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 ++;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&lt;&lt;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= 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d = c;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342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 = 0;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x = 1;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 ++;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&lt;&lt;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64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0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509492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 = 0;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x = 1;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64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 ++;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&lt;&lt;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if(x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64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 = c;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30225" y="1863724"/>
            <a:ext cx="3736976" cy="21413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 = 0;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x = 1;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64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 ++;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&lt;&lt;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= 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d = c;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5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161771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1;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64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&lt;&lt;= 1)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c++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 &lt; 64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 &lt;&lt;=1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2999184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c++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80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227513" y="1752600"/>
            <a:ext cx="3440831" cy="201295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 = 0;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= 1;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20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 </a:t>
            </a:r>
            <a:r>
              <a:rPr lang="en-US" sz="20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64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x &lt;&lt;= 1;</a:t>
            </a:r>
          </a:p>
          <a:p>
            <a:pPr algn="l"/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 ++;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398145" y="4756150"/>
            <a:ext cx="2949719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c++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403448" y="18161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399256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 &lt; 64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4"/>
          <p:cNvSpPr>
            <a:spLocks/>
          </p:cNvSpPr>
          <p:nvPr/>
        </p:nvSpPr>
        <p:spPr bwMode="auto">
          <a:xfrm>
            <a:off x="403448" y="377317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x &lt;&lt;=1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5"/>
          </a:xfrm>
        </p:spPr>
        <p:txBody>
          <a:bodyPr>
            <a:normAutofit/>
          </a:bodyPr>
          <a:lstStyle/>
          <a:p>
            <a:r>
              <a:rPr lang="en-CA" dirty="0" smtClean="0"/>
              <a:t>Transform </a:t>
            </a:r>
            <a:r>
              <a:rPr lang="en-CA" i="1" dirty="0" smtClean="0"/>
              <a:t>if</a:t>
            </a:r>
            <a:r>
              <a:rPr lang="en-CA" dirty="0" smtClean="0"/>
              <a:t> statements and loops in </a:t>
            </a:r>
            <a:r>
              <a:rPr lang="en-CA" i="1" dirty="0" smtClean="0"/>
              <a:t>/home/</a:t>
            </a:r>
            <a:r>
              <a:rPr lang="en-CA" i="1" dirty="0" err="1" smtClean="0"/>
              <a:t>zhuang</a:t>
            </a:r>
            <a:r>
              <a:rPr lang="en-CA" i="1" dirty="0" smtClean="0"/>
              <a:t>/public/if-and-</a:t>
            </a:r>
            <a:r>
              <a:rPr lang="en-CA" i="1" dirty="0" err="1" smtClean="0"/>
              <a:t>loop.c</a:t>
            </a:r>
            <a:r>
              <a:rPr lang="en-CA" dirty="0" smtClean="0"/>
              <a:t> into </a:t>
            </a:r>
            <a:r>
              <a:rPr lang="en-CA" i="1" dirty="0" err="1" smtClean="0"/>
              <a:t>goto</a:t>
            </a:r>
            <a:r>
              <a:rPr lang="en-CA" dirty="0" smtClean="0"/>
              <a:t> statement and </a:t>
            </a:r>
            <a:r>
              <a:rPr lang="en-CA" i="1" dirty="0" smtClean="0"/>
              <a:t>if-</a:t>
            </a:r>
            <a:r>
              <a:rPr lang="en-CA" i="1" dirty="0" err="1" smtClean="0"/>
              <a:t>goto</a:t>
            </a:r>
            <a:r>
              <a:rPr lang="en-CA" dirty="0" smtClean="0"/>
              <a:t> statement</a:t>
            </a:r>
          </a:p>
          <a:p>
            <a:endParaRPr lang="en-CA" dirty="0" smtClean="0"/>
          </a:p>
          <a:p>
            <a:r>
              <a:rPr lang="en-CA" dirty="0" smtClean="0"/>
              <a:t>Practice problems in B&amp;O textbook</a:t>
            </a:r>
          </a:p>
          <a:p>
            <a:pPr lvl="1"/>
            <a:r>
              <a:rPr lang="en-CA" dirty="0" smtClean="0"/>
              <a:t>3.13-3.18, 3.21-3.31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79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Translating if-else in C into Assembly</a:t>
            </a:r>
            <a:endParaRPr lang="en-CA" dirty="0" smtClean="0"/>
          </a:p>
          <a:p>
            <a:r>
              <a:rPr lang="en-CA" dirty="0" smtClean="0"/>
              <a:t>Translating loops in C into Assembly</a:t>
            </a:r>
          </a:p>
          <a:p>
            <a:r>
              <a:rPr lang="en-CA" dirty="0" smtClean="0"/>
              <a:t>do-while Loop</a:t>
            </a:r>
          </a:p>
          <a:p>
            <a:r>
              <a:rPr lang="en-CA" dirty="0" smtClean="0"/>
              <a:t>while Loop</a:t>
            </a:r>
          </a:p>
          <a:p>
            <a:r>
              <a:rPr lang="en-CA" dirty="0" smtClean="0"/>
              <a:t>for Loop</a:t>
            </a:r>
            <a:endParaRPr lang="en-CA" dirty="0" smtClean="0"/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5744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Transform C </a:t>
            </a:r>
            <a:r>
              <a:rPr lang="en-CA" i="1" dirty="0" smtClean="0"/>
              <a:t>if-else</a:t>
            </a:r>
            <a:r>
              <a:rPr lang="en-CA" dirty="0" smtClean="0"/>
              <a:t> into </a:t>
            </a:r>
            <a:r>
              <a:rPr lang="en-CA" i="1" dirty="0" err="1" smtClean="0"/>
              <a:t>goto</a:t>
            </a:r>
            <a:r>
              <a:rPr lang="en-CA" dirty="0" smtClean="0"/>
              <a:t> statement and </a:t>
            </a:r>
            <a:r>
              <a:rPr lang="en-CA" i="1" dirty="0" smtClean="0"/>
              <a:t>if</a:t>
            </a:r>
            <a:r>
              <a:rPr lang="en-CA" dirty="0" smtClean="0"/>
              <a:t> –</a:t>
            </a:r>
            <a:r>
              <a:rPr lang="en-CA" i="1" dirty="0" err="1" smtClean="0"/>
              <a:t>goto</a:t>
            </a:r>
            <a:r>
              <a:rPr lang="en-CA" dirty="0" smtClean="0"/>
              <a:t> statement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Translates new code into assembly</a:t>
            </a:r>
          </a:p>
          <a:p>
            <a:pPr marL="880110" lvl="1" indent="-514350"/>
            <a:r>
              <a:rPr lang="en-CA" dirty="0" smtClean="0"/>
              <a:t>maps</a:t>
            </a:r>
            <a:r>
              <a:rPr lang="en-CA" i="1" dirty="0" smtClean="0"/>
              <a:t> </a:t>
            </a:r>
            <a:r>
              <a:rPr lang="en-CA" i="1" dirty="0" err="1" smtClean="0"/>
              <a:t>goto</a:t>
            </a:r>
            <a:r>
              <a:rPr lang="en-CA" dirty="0" smtClean="0"/>
              <a:t> statement into </a:t>
            </a:r>
            <a:r>
              <a:rPr lang="en-CA" i="1" dirty="0" err="1" smtClean="0"/>
              <a:t>jmp</a:t>
            </a:r>
            <a:r>
              <a:rPr lang="en-CA" dirty="0" smtClean="0"/>
              <a:t> instructions</a:t>
            </a:r>
          </a:p>
          <a:p>
            <a:pPr marL="880110" lvl="1" indent="-514350"/>
            <a:r>
              <a:rPr lang="en-CA" dirty="0"/>
              <a:t>maps </a:t>
            </a:r>
            <a:r>
              <a:rPr lang="en-CA" i="1" dirty="0" smtClean="0"/>
              <a:t>if–</a:t>
            </a:r>
            <a:r>
              <a:rPr lang="en-CA" i="1" dirty="0" err="1" smtClean="0"/>
              <a:t>goto</a:t>
            </a:r>
            <a:r>
              <a:rPr lang="en-CA" dirty="0" smtClean="0"/>
              <a:t> statement into </a:t>
            </a:r>
            <a:r>
              <a:rPr lang="en-CA" i="1" dirty="0" err="1" smtClean="0"/>
              <a:t>cmp</a:t>
            </a:r>
            <a:r>
              <a:rPr lang="en-CA" i="1" dirty="0" smtClean="0"/>
              <a:t>/test</a:t>
            </a:r>
            <a:r>
              <a:rPr lang="en-CA" dirty="0" smtClean="0"/>
              <a:t> instruction and conditional jump instructions</a:t>
            </a:r>
          </a:p>
          <a:p>
            <a:pPr marL="880110" lvl="1" indent="-514350"/>
            <a:endParaRPr lang="en-CA" dirty="0"/>
          </a:p>
          <a:p>
            <a:pPr marL="880110" lvl="1" indent="-514350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Translate if-else into Assembly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005064"/>
            <a:ext cx="13324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if</a:t>
            </a:r>
            <a:r>
              <a:rPr lang="en-CA" sz="2000" b="1" dirty="0" smtClean="0"/>
              <a:t> </a:t>
            </a:r>
            <a:r>
              <a:rPr lang="en-CA" sz="2000" b="1" dirty="0" smtClean="0">
                <a:solidFill>
                  <a:srgbClr val="FF0000"/>
                </a:solidFill>
              </a:rPr>
              <a:t>(expr)</a:t>
            </a:r>
            <a:r>
              <a:rPr lang="en-CA" sz="2000" b="1" dirty="0" smtClean="0"/>
              <a:t> {</a:t>
            </a:r>
          </a:p>
          <a:p>
            <a:r>
              <a:rPr lang="en-CA" sz="2000" b="1" dirty="0"/>
              <a:t> </a:t>
            </a:r>
            <a:r>
              <a:rPr lang="en-CA" sz="2000" b="1" dirty="0" smtClean="0"/>
              <a:t>  stat1;</a:t>
            </a:r>
          </a:p>
          <a:p>
            <a:r>
              <a:rPr lang="en-CA" sz="2000" b="1" dirty="0"/>
              <a:t> </a:t>
            </a:r>
            <a:r>
              <a:rPr lang="en-CA" sz="2000" b="1" dirty="0" smtClean="0"/>
              <a:t>  stat2;</a:t>
            </a:r>
          </a:p>
          <a:p>
            <a:r>
              <a:rPr lang="en-CA" sz="2000" b="1" dirty="0" smtClean="0"/>
              <a:t>} </a:t>
            </a:r>
            <a:r>
              <a:rPr lang="en-CA" sz="2000" b="1" dirty="0" smtClean="0">
                <a:solidFill>
                  <a:srgbClr val="FF0000"/>
                </a:solidFill>
              </a:rPr>
              <a:t>else</a:t>
            </a:r>
            <a:r>
              <a:rPr lang="en-CA" sz="2000" b="1" dirty="0" smtClean="0"/>
              <a:t> {</a:t>
            </a:r>
          </a:p>
          <a:p>
            <a:r>
              <a:rPr lang="en-CA" sz="2000" b="1" dirty="0"/>
              <a:t> </a:t>
            </a:r>
            <a:r>
              <a:rPr lang="en-CA" sz="2000" b="1" dirty="0" smtClean="0"/>
              <a:t>  stat3;</a:t>
            </a:r>
          </a:p>
          <a:p>
            <a:r>
              <a:rPr lang="en-CA" sz="2000" b="1" dirty="0"/>
              <a:t> </a:t>
            </a:r>
            <a:r>
              <a:rPr lang="en-CA" sz="2000" b="1" dirty="0" smtClean="0"/>
              <a:t>  stat4;</a:t>
            </a:r>
          </a:p>
          <a:p>
            <a:r>
              <a:rPr lang="en-CA" sz="2000" b="1" dirty="0" smtClean="0"/>
              <a:t>}</a:t>
            </a:r>
          </a:p>
          <a:p>
            <a:r>
              <a:rPr lang="en-CA" sz="2000" b="1" dirty="0" smtClean="0"/>
              <a:t>….</a:t>
            </a:r>
            <a:endParaRPr lang="en-C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005063"/>
            <a:ext cx="29851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   </a:t>
            </a:r>
            <a:r>
              <a:rPr lang="en-CA" sz="2000" b="1" dirty="0" smtClean="0">
                <a:solidFill>
                  <a:srgbClr val="FF0000"/>
                </a:solidFill>
              </a:rPr>
              <a:t>if</a:t>
            </a:r>
            <a:r>
              <a:rPr lang="en-CA" sz="2000" b="1" dirty="0" smtClean="0"/>
              <a:t> </a:t>
            </a:r>
            <a:r>
              <a:rPr lang="en-CA" sz="2000" b="1" dirty="0" smtClean="0">
                <a:solidFill>
                  <a:srgbClr val="FF0000"/>
                </a:solidFill>
              </a:rPr>
              <a:t>(!expr) </a:t>
            </a:r>
            <a:r>
              <a:rPr lang="en-CA" sz="2000" b="1" dirty="0" err="1" smtClean="0">
                <a:solidFill>
                  <a:srgbClr val="FF0000"/>
                </a:solidFill>
              </a:rPr>
              <a:t>goto</a:t>
            </a:r>
            <a:r>
              <a:rPr lang="en-CA" sz="2000" b="1" dirty="0" smtClean="0">
                <a:solidFill>
                  <a:srgbClr val="FF0000"/>
                </a:solidFill>
              </a:rPr>
              <a:t> label1</a:t>
            </a:r>
          </a:p>
          <a:p>
            <a:r>
              <a:rPr lang="en-CA" sz="2000" b="1" dirty="0" smtClean="0"/>
              <a:t>   stat1;</a:t>
            </a:r>
          </a:p>
          <a:p>
            <a:r>
              <a:rPr lang="en-CA" sz="2000" b="1" dirty="0" smtClean="0"/>
              <a:t>   stat2;</a:t>
            </a:r>
          </a:p>
          <a:p>
            <a:r>
              <a:rPr lang="en-CA" sz="2000" b="1" dirty="0" smtClean="0"/>
              <a:t>   </a:t>
            </a:r>
            <a:r>
              <a:rPr lang="en-CA" sz="2000" b="1" dirty="0" err="1" smtClean="0">
                <a:solidFill>
                  <a:srgbClr val="FF0000"/>
                </a:solidFill>
              </a:rPr>
              <a:t>goto</a:t>
            </a:r>
            <a:r>
              <a:rPr lang="en-CA" sz="2000" b="1" dirty="0" smtClean="0">
                <a:solidFill>
                  <a:srgbClr val="FF0000"/>
                </a:solidFill>
              </a:rPr>
              <a:t> label2</a:t>
            </a:r>
          </a:p>
          <a:p>
            <a:r>
              <a:rPr lang="en-CA" sz="2000" b="1" dirty="0" smtClean="0">
                <a:solidFill>
                  <a:srgbClr val="FF0000"/>
                </a:solidFill>
              </a:rPr>
              <a:t>label1:</a:t>
            </a:r>
          </a:p>
          <a:p>
            <a:r>
              <a:rPr lang="en-CA" sz="2000" b="1" dirty="0"/>
              <a:t> </a:t>
            </a:r>
            <a:r>
              <a:rPr lang="en-CA" sz="2000" b="1" dirty="0" smtClean="0"/>
              <a:t>  stat3;</a:t>
            </a:r>
          </a:p>
          <a:p>
            <a:r>
              <a:rPr lang="en-CA" sz="2000" b="1" dirty="0"/>
              <a:t> </a:t>
            </a:r>
            <a:r>
              <a:rPr lang="en-CA" sz="2000" b="1" dirty="0" smtClean="0"/>
              <a:t>  stat4;</a:t>
            </a:r>
          </a:p>
          <a:p>
            <a:r>
              <a:rPr lang="en-CA" sz="2000" b="1" dirty="0" smtClean="0">
                <a:solidFill>
                  <a:srgbClr val="FF0000"/>
                </a:solidFill>
              </a:rPr>
              <a:t>label2:</a:t>
            </a:r>
          </a:p>
          <a:p>
            <a:r>
              <a:rPr lang="en-CA" sz="2000" b="1" dirty="0"/>
              <a:t> </a:t>
            </a:r>
            <a:r>
              <a:rPr lang="en-CA" sz="2000" b="1" dirty="0" smtClean="0"/>
              <a:t>  ….</a:t>
            </a:r>
            <a:endParaRPr lang="en-CA" sz="2000" b="1" dirty="0"/>
          </a:p>
        </p:txBody>
      </p:sp>
      <p:sp>
        <p:nvSpPr>
          <p:cNvPr id="6" name="AutoShape 11"/>
          <p:cNvSpPr>
            <a:spLocks/>
          </p:cNvSpPr>
          <p:nvPr/>
        </p:nvSpPr>
        <p:spPr bwMode="auto">
          <a:xfrm rot="16200000">
            <a:off x="4209136" y="4528504"/>
            <a:ext cx="762000" cy="1259872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if-else to if-</a:t>
            </a:r>
            <a:r>
              <a:rPr lang="en-US" dirty="0" err="1" smtClean="0"/>
              <a:t>goto</a:t>
            </a:r>
            <a:r>
              <a:rPr lang="en-US" dirty="0" smtClean="0"/>
              <a:t> &amp; </a:t>
            </a:r>
            <a:r>
              <a:rPr lang="en-US" dirty="0" err="1"/>
              <a:t>g</a:t>
            </a:r>
            <a:r>
              <a:rPr lang="en-US" dirty="0" err="1" smtClean="0"/>
              <a:t>oto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964632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label1;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label2;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label1: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label2: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if-</a:t>
            </a:r>
            <a:r>
              <a:rPr lang="en-US" dirty="0" err="1" smtClean="0"/>
              <a:t>goto</a:t>
            </a:r>
            <a:r>
              <a:rPr lang="en-US" dirty="0" smtClean="0"/>
              <a:t> &amp; </a:t>
            </a:r>
            <a:r>
              <a:rPr lang="en-US" dirty="0" err="1" smtClean="0"/>
              <a:t>goto</a:t>
            </a:r>
            <a:r>
              <a:rPr lang="en-US" dirty="0" smtClean="0"/>
              <a:t> Statement into Assembly</a:t>
            </a:r>
            <a:endParaRPr lang="en-US" dirty="0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283968" y="1968500"/>
            <a:ext cx="4752528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x&lt;=y?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L4         #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else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.L5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 smtClean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.L5: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97414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4"/>
          <p:cNvSpPr>
            <a:spLocks/>
          </p:cNvSpPr>
          <p:nvPr/>
        </p:nvSpPr>
        <p:spPr bwMode="auto">
          <a:xfrm>
            <a:off x="467544" y="19685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&lt;= y)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y-x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9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Transform C loops using </a:t>
            </a:r>
            <a:r>
              <a:rPr lang="en-CA" i="1" dirty="0" err="1" smtClean="0"/>
              <a:t>goto</a:t>
            </a:r>
            <a:r>
              <a:rPr lang="en-CA" dirty="0" smtClean="0"/>
              <a:t> statement and </a:t>
            </a:r>
            <a:r>
              <a:rPr lang="en-CA" i="1" dirty="0" smtClean="0"/>
              <a:t>if –</a:t>
            </a:r>
            <a:r>
              <a:rPr lang="en-CA" i="1" dirty="0" err="1" smtClean="0"/>
              <a:t>goto</a:t>
            </a:r>
            <a:r>
              <a:rPr lang="en-CA" i="1" dirty="0" smtClean="0"/>
              <a:t> </a:t>
            </a:r>
            <a:r>
              <a:rPr lang="en-CA" dirty="0" smtClean="0"/>
              <a:t>statement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Translates new code into assembly</a:t>
            </a:r>
          </a:p>
          <a:p>
            <a:pPr marL="880110" lvl="1" indent="-514350"/>
            <a:r>
              <a:rPr lang="en-CA" i="1" dirty="0" err="1" smtClean="0"/>
              <a:t>goto</a:t>
            </a:r>
            <a:r>
              <a:rPr lang="en-CA" dirty="0" smtClean="0"/>
              <a:t> statement to </a:t>
            </a:r>
            <a:r>
              <a:rPr lang="en-CA" i="1" dirty="0" err="1" smtClean="0"/>
              <a:t>jmp</a:t>
            </a:r>
            <a:r>
              <a:rPr lang="en-CA" dirty="0" smtClean="0"/>
              <a:t> instructions</a:t>
            </a:r>
          </a:p>
          <a:p>
            <a:pPr marL="880110" lvl="1" indent="-514350"/>
            <a:r>
              <a:rPr lang="en-CA" i="1" dirty="0" smtClean="0"/>
              <a:t>if–</a:t>
            </a:r>
            <a:r>
              <a:rPr lang="en-CA" i="1" dirty="0" err="1" smtClean="0"/>
              <a:t>goto</a:t>
            </a:r>
            <a:r>
              <a:rPr lang="en-CA" dirty="0" smtClean="0"/>
              <a:t> statement to </a:t>
            </a:r>
            <a:r>
              <a:rPr lang="en-CA" i="1" dirty="0" err="1" smtClean="0"/>
              <a:t>cmp</a:t>
            </a:r>
            <a:r>
              <a:rPr lang="en-CA" i="1" dirty="0" smtClean="0"/>
              <a:t>/test</a:t>
            </a:r>
            <a:r>
              <a:rPr lang="en-CA" dirty="0" smtClean="0"/>
              <a:t> instruction and conditional jump instructions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Translate C Loops into Assembly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3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9845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rgbClr val="000000"/>
              </a:solidFill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Body</a:t>
            </a:r>
            <a:r>
              <a:rPr lang="en-US" dirty="0"/>
              <a:t>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“Do-While” Translation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752600" y="3861048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sz="4200" b="1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4200" b="1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4200" b="1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sz="4200" b="1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4200" b="1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98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3"/>
            <a:ext cx="3736976" cy="163728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x+= 2;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y*= 3;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(y &lt; 99);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1637283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x+= 2;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y*= 3;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(y &lt; 99)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4800599"/>
            <a:ext cx="8229600" cy="1206692"/>
          </a:xfrm>
          <a:ln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</p:spTree>
    <p:extLst>
      <p:ext uri="{BB962C8B-B14F-4D97-AF65-F5344CB8AC3E}">
        <p14:creationId xmlns:p14="http://schemas.microsoft.com/office/powerpoint/2010/main" val="340051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1109663" y="3881616"/>
            <a:ext cx="6799312" cy="187220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            </a:t>
            </a:r>
            <a:r>
              <a:rPr lang="en-CA" sz="20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loop:</a:t>
            </a:r>
            <a:endParaRPr lang="cs-CZ" sz="20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$2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</a:t>
            </a:r>
            <a:r>
              <a:rPr lang="cs-CZ" sz="20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		         # x+= 2</a:t>
            </a:r>
            <a:endParaRPr lang="cs-CZ" sz="20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(%rsi,%rsi,2), %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y*= 3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endParaRPr lang="cs-CZ" sz="20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  %</a:t>
            </a:r>
            <a:r>
              <a:rPr lang="cs-CZ" sz="20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rdx, %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si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        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</a:t>
            </a:r>
            <a:endParaRPr lang="cs-CZ" sz="20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$99,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%rd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 (y &lt; 99)</a:t>
            </a:r>
            <a:endParaRPr lang="cs-CZ" sz="20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     </a:t>
            </a:r>
            <a:r>
              <a:rPr lang="cs-CZ" sz="20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CA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CA" sz="2000" b="1" dirty="0" err="1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2000" b="1" dirty="0" smtClean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20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90690"/>
              </p:ext>
            </p:extLst>
          </p:nvPr>
        </p:nvGraphicFramePr>
        <p:xfrm>
          <a:off x="4724400" y="1905000"/>
          <a:ext cx="3352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000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000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6"/>
          <p:cNvSpPr>
            <a:spLocks/>
          </p:cNvSpPr>
          <p:nvPr/>
        </p:nvSpPr>
        <p:spPr bwMode="auto">
          <a:xfrm>
            <a:off x="493400" y="1863724"/>
            <a:ext cx="4041775" cy="1637283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x+= 2;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y*= 3;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(y &lt; 99)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2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5094</TotalTime>
  <Words>968</Words>
  <Application>Microsoft Office PowerPoint</Application>
  <PresentationFormat>On-screen Show (4:3)</PresentationFormat>
  <Paragraphs>274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 Control Program Execution - 2</vt:lpstr>
      <vt:lpstr>Agenda</vt:lpstr>
      <vt:lpstr>Translate if-else into Assembly</vt:lpstr>
      <vt:lpstr>if-else to if-goto &amp; goto</vt:lpstr>
      <vt:lpstr>if-goto &amp; goto Statement into Assembly</vt:lpstr>
      <vt:lpstr>Translate C Loops into Assembly</vt:lpstr>
      <vt:lpstr>General “Do-While” Translation</vt:lpstr>
      <vt:lpstr>“Do-While” Loop Example</vt:lpstr>
      <vt:lpstr>“Do-While” Loop Compilation</vt:lpstr>
      <vt:lpstr>General “While” Translation #1</vt:lpstr>
      <vt:lpstr>While Loop Example #1</vt:lpstr>
      <vt:lpstr>General “While” Translation #2</vt:lpstr>
      <vt:lpstr>While Loop Example #2</vt:lpstr>
      <vt:lpstr>“For” Loop</vt:lpstr>
      <vt:lpstr>“For” Loop  While Loop</vt:lpstr>
      <vt:lpstr>For-While Conversion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931</cp:revision>
  <dcterms:created xsi:type="dcterms:W3CDTF">2020-04-03T00:26:09Z</dcterms:created>
  <dcterms:modified xsi:type="dcterms:W3CDTF">2020-05-05T02:37:40Z</dcterms:modified>
</cp:coreProperties>
</file>