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76" r:id="rId4"/>
    <p:sldId id="277" r:id="rId5"/>
    <p:sldId id="278" r:id="rId6"/>
    <p:sldId id="279" r:id="rId7"/>
    <p:sldId id="28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2020-04-19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2020-04-19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2020-04-19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Homework </a:t>
            </a:r>
            <a:r>
              <a:rPr lang="en-CA" smtClean="0"/>
              <a:t>2 Review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Zhen Huang</a:t>
            </a:r>
          </a:p>
          <a:p>
            <a:r>
              <a:rPr lang="en-CA" dirty="0" smtClean="0"/>
              <a:t>DePaul University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737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Binary to Decimal - </a:t>
            </a:r>
            <a:r>
              <a:rPr lang="en-CA" i="1" dirty="0" smtClean="0"/>
              <a:t>bin2dec</a:t>
            </a:r>
          </a:p>
          <a:p>
            <a:r>
              <a:rPr lang="en-CA" dirty="0" smtClean="0"/>
              <a:t>Decimal </a:t>
            </a:r>
            <a:r>
              <a:rPr lang="en-CA" dirty="0"/>
              <a:t>to Binary - </a:t>
            </a:r>
            <a:r>
              <a:rPr lang="en-CA" i="1" dirty="0" smtClean="0"/>
              <a:t>dec2bin</a:t>
            </a:r>
          </a:p>
          <a:p>
            <a:r>
              <a:rPr lang="en-CA" dirty="0" smtClean="0"/>
              <a:t>Hex </a:t>
            </a:r>
            <a:r>
              <a:rPr lang="en-CA" dirty="0"/>
              <a:t>to Decimal - </a:t>
            </a:r>
            <a:r>
              <a:rPr lang="en-CA" i="1" dirty="0" smtClean="0"/>
              <a:t>hex2dec</a:t>
            </a:r>
          </a:p>
          <a:p>
            <a:r>
              <a:rPr lang="en-CA" dirty="0" smtClean="0"/>
              <a:t>Decimal </a:t>
            </a:r>
            <a:r>
              <a:rPr lang="en-CA" dirty="0"/>
              <a:t>to Hex - </a:t>
            </a:r>
            <a:r>
              <a:rPr lang="en-CA" i="1" dirty="0" smtClean="0"/>
              <a:t>dec2hex</a:t>
            </a:r>
          </a:p>
          <a:p>
            <a:r>
              <a:rPr lang="en-CA" dirty="0" smtClean="0"/>
              <a:t>Common Errors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269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6193" y="1555070"/>
            <a:ext cx="8229600" cy="4898266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CA" sz="2100" dirty="0"/>
              <a:t>void bin2dec(</a:t>
            </a:r>
            <a:r>
              <a:rPr lang="en-CA" sz="2100" dirty="0" err="1"/>
              <a:t>const</a:t>
            </a:r>
            <a:r>
              <a:rPr lang="en-CA" sz="2100" dirty="0"/>
              <a:t> char *</a:t>
            </a:r>
            <a:r>
              <a:rPr lang="en-CA" sz="2100" dirty="0" err="1"/>
              <a:t>bin_num</a:t>
            </a:r>
            <a:r>
              <a:rPr lang="en-CA" sz="2100" dirty="0"/>
              <a:t>) {  </a:t>
            </a:r>
            <a:endParaRPr lang="en-CA" sz="2100" dirty="0" smtClean="0"/>
          </a:p>
          <a:p>
            <a:pPr marL="109728" indent="0">
              <a:buNone/>
            </a:pPr>
            <a:r>
              <a:rPr lang="en-CA" sz="2100" dirty="0"/>
              <a:t> </a:t>
            </a:r>
            <a:r>
              <a:rPr lang="en-CA" sz="2100" dirty="0" smtClean="0"/>
              <a:t>  </a:t>
            </a:r>
            <a:r>
              <a:rPr lang="en-CA" sz="2100" dirty="0" err="1" smtClean="0"/>
              <a:t>int</a:t>
            </a:r>
            <a:r>
              <a:rPr lang="en-CA" sz="2100" dirty="0" smtClean="0"/>
              <a:t> </a:t>
            </a:r>
            <a:r>
              <a:rPr lang="en-CA" sz="2100" dirty="0"/>
              <a:t>result = </a:t>
            </a:r>
            <a:r>
              <a:rPr lang="en-CA" sz="2100" dirty="0" smtClean="0"/>
              <a:t>0, length </a:t>
            </a:r>
            <a:r>
              <a:rPr lang="en-CA" sz="2100" dirty="0"/>
              <a:t>= </a:t>
            </a:r>
            <a:r>
              <a:rPr lang="en-CA" sz="2100" dirty="0" smtClean="0"/>
              <a:t>0, </a:t>
            </a:r>
            <a:r>
              <a:rPr lang="en-CA" sz="2100" dirty="0" err="1" smtClean="0"/>
              <a:t>i</a:t>
            </a:r>
            <a:r>
              <a:rPr lang="en-CA" sz="2100" dirty="0" smtClean="0"/>
              <a:t>, base </a:t>
            </a:r>
            <a:r>
              <a:rPr lang="en-CA" sz="2100" dirty="0"/>
              <a:t>= 1;  </a:t>
            </a:r>
            <a:endParaRPr lang="en-CA" sz="2100" dirty="0" smtClean="0"/>
          </a:p>
          <a:p>
            <a:pPr marL="109728" indent="0">
              <a:buNone/>
            </a:pPr>
            <a:r>
              <a:rPr lang="en-CA" sz="2100" dirty="0"/>
              <a:t> </a:t>
            </a:r>
            <a:r>
              <a:rPr lang="en-CA" sz="2100" dirty="0" smtClean="0"/>
              <a:t>  </a:t>
            </a:r>
            <a:r>
              <a:rPr lang="en-CA" sz="2100" dirty="0" err="1" smtClean="0"/>
              <a:t>const</a:t>
            </a:r>
            <a:r>
              <a:rPr lang="en-CA" sz="2100" dirty="0" smtClean="0"/>
              <a:t> </a:t>
            </a:r>
            <a:r>
              <a:rPr lang="en-CA" sz="2100" dirty="0"/>
              <a:t>char *p = </a:t>
            </a:r>
            <a:r>
              <a:rPr lang="en-CA" sz="2100" dirty="0" err="1"/>
              <a:t>bin_num</a:t>
            </a:r>
            <a:r>
              <a:rPr lang="en-CA" sz="2100" dirty="0"/>
              <a:t>;  </a:t>
            </a:r>
            <a:endParaRPr lang="en-CA" sz="2100" dirty="0" smtClean="0"/>
          </a:p>
          <a:p>
            <a:pPr marL="109728" indent="0">
              <a:buNone/>
            </a:pPr>
            <a:r>
              <a:rPr lang="en-CA" sz="2100" dirty="0"/>
              <a:t> </a:t>
            </a:r>
            <a:r>
              <a:rPr lang="en-CA" sz="2100" dirty="0" smtClean="0"/>
              <a:t>  while </a:t>
            </a:r>
            <a:r>
              <a:rPr lang="en-CA" sz="2100" dirty="0"/>
              <a:t>(*p) {	</a:t>
            </a:r>
            <a:endParaRPr lang="en-CA" sz="2100" dirty="0" smtClean="0"/>
          </a:p>
          <a:p>
            <a:pPr marL="109728" indent="0">
              <a:buNone/>
            </a:pPr>
            <a:r>
              <a:rPr lang="en-CA" sz="2100" dirty="0"/>
              <a:t> </a:t>
            </a:r>
            <a:r>
              <a:rPr lang="en-CA" sz="2100" dirty="0" smtClean="0"/>
              <a:t>     length++;</a:t>
            </a:r>
          </a:p>
          <a:p>
            <a:pPr marL="109728" indent="0">
              <a:buNone/>
            </a:pPr>
            <a:r>
              <a:rPr lang="en-CA" sz="2100" dirty="0"/>
              <a:t> </a:t>
            </a:r>
            <a:r>
              <a:rPr lang="en-CA" sz="2100" dirty="0" smtClean="0"/>
              <a:t>     p</a:t>
            </a:r>
            <a:r>
              <a:rPr lang="en-CA" sz="2100" dirty="0"/>
              <a:t>++;  </a:t>
            </a:r>
            <a:endParaRPr lang="en-CA" sz="2100" dirty="0" smtClean="0"/>
          </a:p>
          <a:p>
            <a:pPr marL="109728" indent="0">
              <a:buNone/>
            </a:pPr>
            <a:r>
              <a:rPr lang="en-CA" sz="2100" dirty="0"/>
              <a:t> </a:t>
            </a:r>
            <a:r>
              <a:rPr lang="en-CA" sz="2100" dirty="0" smtClean="0"/>
              <a:t>  }  </a:t>
            </a:r>
          </a:p>
          <a:p>
            <a:pPr marL="109728" indent="0">
              <a:buNone/>
            </a:pPr>
            <a:r>
              <a:rPr lang="en-CA" sz="2100" dirty="0"/>
              <a:t> </a:t>
            </a:r>
            <a:r>
              <a:rPr lang="en-CA" sz="2100" dirty="0" smtClean="0"/>
              <a:t>  for </a:t>
            </a:r>
            <a:r>
              <a:rPr lang="en-CA" sz="2100" dirty="0"/>
              <a:t>(</a:t>
            </a:r>
            <a:r>
              <a:rPr lang="en-CA" sz="2100" dirty="0" err="1"/>
              <a:t>i</a:t>
            </a:r>
            <a:r>
              <a:rPr lang="en-CA" sz="2100" dirty="0"/>
              <a:t> = length - 1; </a:t>
            </a:r>
            <a:r>
              <a:rPr lang="en-CA" sz="2100" dirty="0" err="1"/>
              <a:t>i</a:t>
            </a:r>
            <a:r>
              <a:rPr lang="en-CA" sz="2100" dirty="0"/>
              <a:t> &gt;= 0; </a:t>
            </a:r>
            <a:r>
              <a:rPr lang="en-CA" sz="2100" dirty="0" err="1"/>
              <a:t>i</a:t>
            </a:r>
            <a:r>
              <a:rPr lang="en-CA" sz="2100" dirty="0"/>
              <a:t>--) {	</a:t>
            </a:r>
            <a:endParaRPr lang="en-CA" sz="2100" dirty="0" smtClean="0"/>
          </a:p>
          <a:p>
            <a:pPr marL="109728" indent="0">
              <a:buNone/>
            </a:pPr>
            <a:r>
              <a:rPr lang="en-CA" sz="2100" dirty="0"/>
              <a:t> </a:t>
            </a:r>
            <a:r>
              <a:rPr lang="en-CA" sz="2100" dirty="0" smtClean="0"/>
              <a:t>     result </a:t>
            </a:r>
            <a:r>
              <a:rPr lang="en-CA" sz="2100" dirty="0"/>
              <a:t>+= (</a:t>
            </a:r>
            <a:r>
              <a:rPr lang="en-CA" sz="2100" dirty="0" err="1"/>
              <a:t>bin_num</a:t>
            </a:r>
            <a:r>
              <a:rPr lang="en-CA" sz="2100" dirty="0"/>
              <a:t>[</a:t>
            </a:r>
            <a:r>
              <a:rPr lang="en-CA" sz="2100" dirty="0" err="1"/>
              <a:t>i</a:t>
            </a:r>
            <a:r>
              <a:rPr lang="en-CA" sz="2100" dirty="0"/>
              <a:t>] - '0') * </a:t>
            </a:r>
            <a:r>
              <a:rPr lang="en-CA" sz="2100" dirty="0" smtClean="0"/>
              <a:t>base;</a:t>
            </a:r>
          </a:p>
          <a:p>
            <a:pPr marL="109728" indent="0">
              <a:buNone/>
            </a:pPr>
            <a:r>
              <a:rPr lang="en-CA" sz="2100" dirty="0"/>
              <a:t> </a:t>
            </a:r>
            <a:r>
              <a:rPr lang="en-CA" sz="2100" dirty="0" smtClean="0"/>
              <a:t>     base </a:t>
            </a:r>
            <a:r>
              <a:rPr lang="en-CA" sz="2100" dirty="0"/>
              <a:t>*= 2;  </a:t>
            </a:r>
            <a:endParaRPr lang="en-CA" sz="2100" dirty="0" smtClean="0"/>
          </a:p>
          <a:p>
            <a:pPr marL="109728" indent="0">
              <a:buNone/>
            </a:pPr>
            <a:r>
              <a:rPr lang="en-CA" sz="2100" dirty="0"/>
              <a:t> </a:t>
            </a:r>
            <a:r>
              <a:rPr lang="en-CA" sz="2100" dirty="0" smtClean="0"/>
              <a:t>  }  </a:t>
            </a:r>
          </a:p>
          <a:p>
            <a:pPr marL="109728" indent="0">
              <a:buNone/>
            </a:pPr>
            <a:r>
              <a:rPr lang="en-CA" sz="2100" dirty="0"/>
              <a:t> </a:t>
            </a:r>
            <a:r>
              <a:rPr lang="en-CA" sz="2100" dirty="0" smtClean="0"/>
              <a:t>  </a:t>
            </a:r>
            <a:r>
              <a:rPr lang="en-CA" sz="2100" dirty="0" err="1" smtClean="0"/>
              <a:t>printf</a:t>
            </a:r>
            <a:r>
              <a:rPr lang="en-CA" sz="2100" dirty="0"/>
              <a:t>("%d\</a:t>
            </a:r>
            <a:r>
              <a:rPr lang="en-CA" sz="2100" dirty="0" err="1"/>
              <a:t>n",result</a:t>
            </a:r>
            <a:r>
              <a:rPr lang="en-CA" sz="2100" dirty="0" smtClean="0"/>
              <a:t>);</a:t>
            </a:r>
          </a:p>
          <a:p>
            <a:pPr marL="109728" indent="0">
              <a:buNone/>
            </a:pPr>
            <a:r>
              <a:rPr lang="en-CA" sz="2100" dirty="0" smtClean="0"/>
              <a:t>}</a:t>
            </a:r>
          </a:p>
          <a:p>
            <a:pPr marL="109728" indent="0">
              <a:buNone/>
            </a:pPr>
            <a:endParaRPr lang="en-CA" sz="2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Binary to Decimal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348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CA" sz="2100" dirty="0"/>
              <a:t>void dec2bin(</a:t>
            </a:r>
            <a:r>
              <a:rPr lang="en-CA" sz="2100" dirty="0" err="1"/>
              <a:t>int</a:t>
            </a:r>
            <a:r>
              <a:rPr lang="en-CA" sz="2100" dirty="0"/>
              <a:t> </a:t>
            </a:r>
            <a:r>
              <a:rPr lang="en-CA" sz="2100" dirty="0" err="1"/>
              <a:t>num</a:t>
            </a:r>
            <a:r>
              <a:rPr lang="en-CA" sz="2100" dirty="0"/>
              <a:t>) {  </a:t>
            </a:r>
            <a:endParaRPr lang="en-CA" sz="2100" dirty="0" smtClean="0"/>
          </a:p>
          <a:p>
            <a:pPr marL="109728" indent="0">
              <a:buNone/>
            </a:pPr>
            <a:r>
              <a:rPr lang="en-CA" sz="2100" dirty="0"/>
              <a:t> </a:t>
            </a:r>
            <a:r>
              <a:rPr lang="en-CA" sz="2100" dirty="0" smtClean="0"/>
              <a:t>  char </a:t>
            </a:r>
            <a:r>
              <a:rPr lang="en-CA" sz="2100" dirty="0"/>
              <a:t>result[32];  </a:t>
            </a:r>
            <a:endParaRPr lang="en-CA" sz="2100" dirty="0" smtClean="0"/>
          </a:p>
          <a:p>
            <a:pPr marL="109728" indent="0">
              <a:buNone/>
            </a:pPr>
            <a:r>
              <a:rPr lang="en-CA" sz="2100" dirty="0"/>
              <a:t> </a:t>
            </a:r>
            <a:r>
              <a:rPr lang="en-CA" sz="2100" dirty="0" smtClean="0"/>
              <a:t>  </a:t>
            </a:r>
            <a:r>
              <a:rPr lang="en-CA" sz="2100" dirty="0" err="1" smtClean="0"/>
              <a:t>int</a:t>
            </a:r>
            <a:r>
              <a:rPr lang="en-CA" sz="2100" dirty="0" smtClean="0"/>
              <a:t> </a:t>
            </a:r>
            <a:r>
              <a:rPr lang="en-CA" sz="2100" dirty="0" err="1"/>
              <a:t>pos</a:t>
            </a:r>
            <a:r>
              <a:rPr lang="en-CA" sz="2100" dirty="0"/>
              <a:t> = </a:t>
            </a:r>
            <a:r>
              <a:rPr lang="en-CA" sz="2100" dirty="0" smtClean="0"/>
              <a:t>0</a:t>
            </a:r>
            <a:r>
              <a:rPr lang="en-CA" sz="2100" dirty="0"/>
              <a:t>,</a:t>
            </a:r>
            <a:r>
              <a:rPr lang="en-CA" sz="2100" dirty="0" smtClean="0"/>
              <a:t> </a:t>
            </a:r>
            <a:r>
              <a:rPr lang="en-CA" sz="2100" dirty="0" err="1" smtClean="0"/>
              <a:t>i</a:t>
            </a:r>
            <a:r>
              <a:rPr lang="en-CA" sz="2100" dirty="0"/>
              <a:t>, remainder;  </a:t>
            </a:r>
            <a:endParaRPr lang="en-CA" sz="2100" dirty="0" smtClean="0"/>
          </a:p>
          <a:p>
            <a:pPr marL="109728" indent="0">
              <a:buNone/>
            </a:pPr>
            <a:r>
              <a:rPr lang="en-CA" sz="2100" dirty="0"/>
              <a:t> </a:t>
            </a:r>
            <a:r>
              <a:rPr lang="en-CA" sz="2100" dirty="0" smtClean="0"/>
              <a:t>  while </a:t>
            </a:r>
            <a:r>
              <a:rPr lang="en-CA" sz="2100" dirty="0"/>
              <a:t>(</a:t>
            </a:r>
            <a:r>
              <a:rPr lang="en-CA" sz="2100" dirty="0" err="1"/>
              <a:t>num</a:t>
            </a:r>
            <a:r>
              <a:rPr lang="en-CA" sz="2100" dirty="0"/>
              <a:t> &gt;= 0) {   </a:t>
            </a:r>
            <a:endParaRPr lang="en-CA" sz="2100" dirty="0" smtClean="0"/>
          </a:p>
          <a:p>
            <a:pPr marL="109728" indent="0">
              <a:buNone/>
            </a:pPr>
            <a:r>
              <a:rPr lang="en-CA" sz="2100" dirty="0" smtClean="0"/>
              <a:t>       remainder </a:t>
            </a:r>
            <a:r>
              <a:rPr lang="en-CA" sz="2100" dirty="0"/>
              <a:t>= </a:t>
            </a:r>
            <a:r>
              <a:rPr lang="en-CA" sz="2100" dirty="0" err="1"/>
              <a:t>num</a:t>
            </a:r>
            <a:r>
              <a:rPr lang="en-CA" sz="2100" dirty="0"/>
              <a:t> % 2; </a:t>
            </a:r>
            <a:endParaRPr lang="en-CA" sz="2100" dirty="0" smtClean="0"/>
          </a:p>
          <a:p>
            <a:pPr marL="109728" indent="0">
              <a:buNone/>
            </a:pPr>
            <a:r>
              <a:rPr lang="en-CA" sz="2100" dirty="0"/>
              <a:t> </a:t>
            </a:r>
            <a:r>
              <a:rPr lang="en-CA" sz="2100" dirty="0" smtClean="0"/>
              <a:t>      result[</a:t>
            </a:r>
            <a:r>
              <a:rPr lang="en-CA" sz="2100" dirty="0" err="1" smtClean="0"/>
              <a:t>pos</a:t>
            </a:r>
            <a:r>
              <a:rPr lang="en-CA" sz="2100" dirty="0"/>
              <a:t>++] = remainder + '0';    </a:t>
            </a:r>
            <a:endParaRPr lang="en-CA" sz="2100" dirty="0" smtClean="0"/>
          </a:p>
          <a:p>
            <a:pPr marL="109728" indent="0">
              <a:buNone/>
            </a:pPr>
            <a:r>
              <a:rPr lang="en-CA" sz="2100" dirty="0"/>
              <a:t> </a:t>
            </a:r>
            <a:r>
              <a:rPr lang="en-CA" sz="2100" dirty="0" smtClean="0"/>
              <a:t>      </a:t>
            </a:r>
            <a:r>
              <a:rPr lang="en-CA" sz="2100" dirty="0" err="1" smtClean="0"/>
              <a:t>num</a:t>
            </a:r>
            <a:r>
              <a:rPr lang="en-CA" sz="2100" dirty="0" smtClean="0"/>
              <a:t> </a:t>
            </a:r>
            <a:r>
              <a:rPr lang="en-CA" sz="2100" dirty="0"/>
              <a:t>/= 2;     </a:t>
            </a:r>
            <a:endParaRPr lang="en-CA" sz="2100" dirty="0" smtClean="0"/>
          </a:p>
          <a:p>
            <a:pPr marL="109728" indent="0">
              <a:buNone/>
            </a:pPr>
            <a:r>
              <a:rPr lang="en-CA" sz="2100" dirty="0"/>
              <a:t> </a:t>
            </a:r>
            <a:r>
              <a:rPr lang="en-CA" sz="2100" dirty="0" smtClean="0"/>
              <a:t>      if </a:t>
            </a:r>
            <a:r>
              <a:rPr lang="en-CA" sz="2100" dirty="0"/>
              <a:t>(</a:t>
            </a:r>
            <a:r>
              <a:rPr lang="en-CA" sz="2100" dirty="0" err="1"/>
              <a:t>num</a:t>
            </a:r>
            <a:r>
              <a:rPr lang="en-CA" sz="2100" dirty="0"/>
              <a:t> == 0)	</a:t>
            </a:r>
            <a:endParaRPr lang="en-CA" sz="2100" dirty="0" smtClean="0"/>
          </a:p>
          <a:p>
            <a:pPr marL="109728" indent="0">
              <a:buNone/>
            </a:pPr>
            <a:r>
              <a:rPr lang="en-CA" sz="2100" dirty="0"/>
              <a:t> </a:t>
            </a:r>
            <a:r>
              <a:rPr lang="en-CA" sz="2100" dirty="0" smtClean="0"/>
              <a:t>          break</a:t>
            </a:r>
            <a:r>
              <a:rPr lang="en-CA" sz="2100" dirty="0"/>
              <a:t>;  </a:t>
            </a:r>
            <a:endParaRPr lang="en-CA" sz="2100" dirty="0" smtClean="0"/>
          </a:p>
          <a:p>
            <a:pPr marL="109728" indent="0">
              <a:buNone/>
            </a:pPr>
            <a:r>
              <a:rPr lang="en-CA" sz="2100" dirty="0"/>
              <a:t> </a:t>
            </a:r>
            <a:r>
              <a:rPr lang="en-CA" sz="2100" dirty="0" smtClean="0"/>
              <a:t>   }  </a:t>
            </a:r>
          </a:p>
          <a:p>
            <a:pPr marL="109728" indent="0">
              <a:buNone/>
            </a:pPr>
            <a:r>
              <a:rPr lang="en-CA" sz="2100" dirty="0"/>
              <a:t> </a:t>
            </a:r>
            <a:r>
              <a:rPr lang="en-CA" sz="2100" dirty="0" smtClean="0"/>
              <a:t>   for </a:t>
            </a:r>
            <a:r>
              <a:rPr lang="en-CA" sz="2100" dirty="0"/>
              <a:t>(</a:t>
            </a:r>
            <a:r>
              <a:rPr lang="en-CA" sz="2100" dirty="0" err="1"/>
              <a:t>i</a:t>
            </a:r>
            <a:r>
              <a:rPr lang="en-CA" sz="2100" dirty="0"/>
              <a:t> = </a:t>
            </a:r>
            <a:r>
              <a:rPr lang="en-CA" sz="2100" dirty="0" err="1"/>
              <a:t>pos</a:t>
            </a:r>
            <a:r>
              <a:rPr lang="en-CA" sz="2100" dirty="0"/>
              <a:t> - 1; </a:t>
            </a:r>
            <a:r>
              <a:rPr lang="en-CA" sz="2100" dirty="0" err="1"/>
              <a:t>i</a:t>
            </a:r>
            <a:r>
              <a:rPr lang="en-CA" sz="2100" dirty="0"/>
              <a:t> &gt;= 0; </a:t>
            </a:r>
            <a:r>
              <a:rPr lang="en-CA" sz="2100" dirty="0" err="1"/>
              <a:t>i</a:t>
            </a:r>
            <a:r>
              <a:rPr lang="en-CA" sz="2100" dirty="0"/>
              <a:t>--)    </a:t>
            </a:r>
            <a:endParaRPr lang="en-CA" sz="2100" dirty="0" smtClean="0"/>
          </a:p>
          <a:p>
            <a:pPr marL="109728" indent="0">
              <a:buNone/>
            </a:pPr>
            <a:r>
              <a:rPr lang="en-CA" sz="2100" dirty="0"/>
              <a:t> </a:t>
            </a:r>
            <a:r>
              <a:rPr lang="en-CA" sz="2100" dirty="0" smtClean="0"/>
              <a:t>      </a:t>
            </a:r>
            <a:r>
              <a:rPr lang="en-CA" sz="2100" dirty="0" err="1" smtClean="0"/>
              <a:t>printf</a:t>
            </a:r>
            <a:r>
              <a:rPr lang="en-CA" sz="2100" dirty="0"/>
              <a:t>("%c", result[</a:t>
            </a:r>
            <a:r>
              <a:rPr lang="en-CA" sz="2100" dirty="0" err="1"/>
              <a:t>i</a:t>
            </a:r>
            <a:r>
              <a:rPr lang="en-CA" sz="2100" dirty="0"/>
              <a:t>]);  </a:t>
            </a:r>
            <a:r>
              <a:rPr lang="en-CA" sz="2100" dirty="0" err="1"/>
              <a:t>printf</a:t>
            </a:r>
            <a:r>
              <a:rPr lang="en-CA" sz="2100" dirty="0"/>
              <a:t>("\n</a:t>
            </a:r>
            <a:r>
              <a:rPr lang="en-CA" sz="2100" dirty="0" smtClean="0"/>
              <a:t>");}</a:t>
            </a:r>
          </a:p>
          <a:p>
            <a:pPr marL="109728" indent="0">
              <a:buNone/>
            </a:pPr>
            <a:r>
              <a:rPr lang="en-CA" sz="2100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Decimal to Binary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671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51723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CA" sz="2100" dirty="0"/>
              <a:t>void hex2dec(</a:t>
            </a:r>
            <a:r>
              <a:rPr lang="en-CA" sz="2100" dirty="0" err="1"/>
              <a:t>const</a:t>
            </a:r>
            <a:r>
              <a:rPr lang="en-CA" sz="2100" dirty="0"/>
              <a:t> char *</a:t>
            </a:r>
            <a:r>
              <a:rPr lang="en-CA" sz="2100" dirty="0" err="1"/>
              <a:t>hex_num</a:t>
            </a:r>
            <a:r>
              <a:rPr lang="en-CA" sz="2100" dirty="0"/>
              <a:t>) {  </a:t>
            </a:r>
            <a:endParaRPr lang="en-CA" sz="2100" dirty="0" smtClean="0"/>
          </a:p>
          <a:p>
            <a:pPr marL="109728" indent="0">
              <a:buNone/>
            </a:pPr>
            <a:r>
              <a:rPr lang="en-CA" sz="2100" dirty="0"/>
              <a:t> </a:t>
            </a:r>
            <a:r>
              <a:rPr lang="en-CA" sz="2100" dirty="0" smtClean="0"/>
              <a:t>  </a:t>
            </a:r>
            <a:r>
              <a:rPr lang="en-CA" sz="2100" dirty="0" err="1" smtClean="0"/>
              <a:t>int</a:t>
            </a:r>
            <a:r>
              <a:rPr lang="en-CA" sz="2100" dirty="0" smtClean="0"/>
              <a:t> </a:t>
            </a:r>
            <a:r>
              <a:rPr lang="en-CA" sz="2100" dirty="0"/>
              <a:t>result = </a:t>
            </a:r>
            <a:r>
              <a:rPr lang="en-CA" sz="2100" dirty="0" smtClean="0"/>
              <a:t>0, length </a:t>
            </a:r>
            <a:r>
              <a:rPr lang="en-CA" sz="2100" dirty="0"/>
              <a:t>= </a:t>
            </a:r>
            <a:r>
              <a:rPr lang="en-CA" sz="2100" dirty="0" smtClean="0"/>
              <a:t>0, </a:t>
            </a:r>
            <a:r>
              <a:rPr lang="en-CA" sz="2100" dirty="0" err="1" smtClean="0"/>
              <a:t>i</a:t>
            </a:r>
            <a:r>
              <a:rPr lang="en-CA" sz="2100" dirty="0" smtClean="0"/>
              <a:t>, base </a:t>
            </a:r>
            <a:r>
              <a:rPr lang="en-CA" sz="2100" dirty="0"/>
              <a:t>= 1;  </a:t>
            </a:r>
            <a:endParaRPr lang="en-CA" sz="2100" dirty="0" smtClean="0"/>
          </a:p>
          <a:p>
            <a:pPr marL="109728" indent="0">
              <a:buNone/>
            </a:pPr>
            <a:r>
              <a:rPr lang="en-CA" sz="2100" dirty="0"/>
              <a:t> </a:t>
            </a:r>
            <a:r>
              <a:rPr lang="en-CA" sz="2100" dirty="0" smtClean="0"/>
              <a:t>  </a:t>
            </a:r>
            <a:r>
              <a:rPr lang="en-CA" sz="2100" dirty="0" err="1" smtClean="0"/>
              <a:t>const</a:t>
            </a:r>
            <a:r>
              <a:rPr lang="en-CA" sz="2100" dirty="0" smtClean="0"/>
              <a:t> </a:t>
            </a:r>
            <a:r>
              <a:rPr lang="en-CA" sz="2100" dirty="0"/>
              <a:t>char *p = </a:t>
            </a:r>
            <a:r>
              <a:rPr lang="en-CA" sz="2100" dirty="0" err="1"/>
              <a:t>hex_num</a:t>
            </a:r>
            <a:r>
              <a:rPr lang="en-CA" sz="2100" dirty="0"/>
              <a:t>;  </a:t>
            </a:r>
            <a:endParaRPr lang="en-CA" sz="2100" dirty="0" smtClean="0"/>
          </a:p>
          <a:p>
            <a:pPr marL="109728" indent="0">
              <a:buNone/>
            </a:pPr>
            <a:r>
              <a:rPr lang="en-CA" sz="2100" dirty="0"/>
              <a:t> </a:t>
            </a:r>
            <a:r>
              <a:rPr lang="en-CA" sz="2100" dirty="0" smtClean="0"/>
              <a:t>  while </a:t>
            </a:r>
            <a:r>
              <a:rPr lang="en-CA" sz="2100" dirty="0"/>
              <a:t>(*p) {	</a:t>
            </a:r>
            <a:endParaRPr lang="en-CA" sz="2100" dirty="0" smtClean="0"/>
          </a:p>
          <a:p>
            <a:pPr marL="109728" indent="0">
              <a:buNone/>
            </a:pPr>
            <a:r>
              <a:rPr lang="en-CA" sz="2100" dirty="0"/>
              <a:t> </a:t>
            </a:r>
            <a:r>
              <a:rPr lang="en-CA" sz="2100" dirty="0" smtClean="0"/>
              <a:t>     length</a:t>
            </a:r>
            <a:r>
              <a:rPr lang="en-CA" sz="2100" dirty="0"/>
              <a:t>++;	</a:t>
            </a:r>
            <a:endParaRPr lang="en-CA" sz="2100" dirty="0" smtClean="0"/>
          </a:p>
          <a:p>
            <a:pPr marL="109728" indent="0">
              <a:buNone/>
            </a:pPr>
            <a:r>
              <a:rPr lang="en-CA" sz="2100" dirty="0"/>
              <a:t> </a:t>
            </a:r>
            <a:r>
              <a:rPr lang="en-CA" sz="2100" dirty="0" smtClean="0"/>
              <a:t>     p</a:t>
            </a:r>
            <a:r>
              <a:rPr lang="en-CA" sz="2100" dirty="0"/>
              <a:t>++;  </a:t>
            </a:r>
            <a:endParaRPr lang="en-CA" sz="2100" dirty="0" smtClean="0"/>
          </a:p>
          <a:p>
            <a:pPr marL="109728" indent="0">
              <a:buNone/>
            </a:pPr>
            <a:r>
              <a:rPr lang="en-CA" sz="2100" dirty="0"/>
              <a:t> </a:t>
            </a:r>
            <a:r>
              <a:rPr lang="en-CA" sz="2100" dirty="0" smtClean="0"/>
              <a:t>  }  </a:t>
            </a:r>
          </a:p>
          <a:p>
            <a:pPr marL="109728" indent="0">
              <a:buNone/>
            </a:pPr>
            <a:r>
              <a:rPr lang="en-CA" sz="2100" dirty="0"/>
              <a:t> </a:t>
            </a:r>
            <a:r>
              <a:rPr lang="en-CA" sz="2100" dirty="0" smtClean="0"/>
              <a:t>  for </a:t>
            </a:r>
            <a:r>
              <a:rPr lang="en-CA" sz="2100" dirty="0"/>
              <a:t>(</a:t>
            </a:r>
            <a:r>
              <a:rPr lang="en-CA" sz="2100" dirty="0" err="1"/>
              <a:t>i</a:t>
            </a:r>
            <a:r>
              <a:rPr lang="en-CA" sz="2100" dirty="0"/>
              <a:t> = length - 1; </a:t>
            </a:r>
            <a:r>
              <a:rPr lang="en-CA" sz="2100" dirty="0" err="1"/>
              <a:t>i</a:t>
            </a:r>
            <a:r>
              <a:rPr lang="en-CA" sz="2100" dirty="0"/>
              <a:t> &gt;= 0; </a:t>
            </a:r>
            <a:r>
              <a:rPr lang="en-CA" sz="2100" dirty="0" err="1"/>
              <a:t>i</a:t>
            </a:r>
            <a:r>
              <a:rPr lang="en-CA" sz="2100" dirty="0"/>
              <a:t>--) {	</a:t>
            </a:r>
            <a:endParaRPr lang="en-CA" sz="2100" dirty="0" smtClean="0"/>
          </a:p>
          <a:p>
            <a:pPr marL="109728" indent="0">
              <a:buNone/>
            </a:pPr>
            <a:r>
              <a:rPr lang="en-CA" sz="2100" dirty="0"/>
              <a:t> </a:t>
            </a:r>
            <a:r>
              <a:rPr lang="en-CA" sz="2100" dirty="0" smtClean="0"/>
              <a:t>     if </a:t>
            </a:r>
            <a:r>
              <a:rPr lang="en-CA" sz="2100" dirty="0"/>
              <a:t>(</a:t>
            </a:r>
            <a:r>
              <a:rPr lang="en-CA" sz="2100" dirty="0" err="1"/>
              <a:t>hex_num</a:t>
            </a:r>
            <a:r>
              <a:rPr lang="en-CA" sz="2100" dirty="0"/>
              <a:t>[</a:t>
            </a:r>
            <a:r>
              <a:rPr lang="en-CA" sz="2100" dirty="0" err="1"/>
              <a:t>i</a:t>
            </a:r>
            <a:r>
              <a:rPr lang="en-CA" sz="2100" dirty="0"/>
              <a:t>] &gt;= '0' &amp;&amp; </a:t>
            </a:r>
            <a:r>
              <a:rPr lang="en-CA" sz="2100" dirty="0" err="1"/>
              <a:t>hex_num</a:t>
            </a:r>
            <a:r>
              <a:rPr lang="en-CA" sz="2100" dirty="0"/>
              <a:t>[</a:t>
            </a:r>
            <a:r>
              <a:rPr lang="en-CA" sz="2100" dirty="0" err="1"/>
              <a:t>i</a:t>
            </a:r>
            <a:r>
              <a:rPr lang="en-CA" sz="2100" dirty="0"/>
              <a:t>] &lt;= '9')		result += (</a:t>
            </a:r>
            <a:r>
              <a:rPr lang="en-CA" sz="2100" dirty="0" err="1"/>
              <a:t>hex_num</a:t>
            </a:r>
            <a:r>
              <a:rPr lang="en-CA" sz="2100" dirty="0"/>
              <a:t>[</a:t>
            </a:r>
            <a:r>
              <a:rPr lang="en-CA" sz="2100" dirty="0" err="1"/>
              <a:t>i</a:t>
            </a:r>
            <a:r>
              <a:rPr lang="en-CA" sz="2100" dirty="0"/>
              <a:t>] - '0') * </a:t>
            </a:r>
            <a:r>
              <a:rPr lang="en-CA" sz="2100" dirty="0" smtClean="0"/>
              <a:t>base;</a:t>
            </a:r>
          </a:p>
          <a:p>
            <a:pPr marL="109728" indent="0">
              <a:buNone/>
            </a:pPr>
            <a:r>
              <a:rPr lang="en-CA" sz="2100" dirty="0"/>
              <a:t> </a:t>
            </a:r>
            <a:r>
              <a:rPr lang="en-CA" sz="2100" dirty="0" smtClean="0"/>
              <a:t>     else result </a:t>
            </a:r>
            <a:r>
              <a:rPr lang="en-CA" sz="2100" dirty="0"/>
              <a:t>+= (</a:t>
            </a:r>
            <a:r>
              <a:rPr lang="en-CA" sz="2100" dirty="0" err="1"/>
              <a:t>hex_num</a:t>
            </a:r>
            <a:r>
              <a:rPr lang="en-CA" sz="2100" dirty="0"/>
              <a:t>[</a:t>
            </a:r>
            <a:r>
              <a:rPr lang="en-CA" sz="2100" dirty="0" err="1"/>
              <a:t>i</a:t>
            </a:r>
            <a:r>
              <a:rPr lang="en-CA" sz="2100" dirty="0"/>
              <a:t>] - 'A' + 10) * base;	</a:t>
            </a:r>
            <a:endParaRPr lang="en-CA" sz="2100" dirty="0" smtClean="0"/>
          </a:p>
          <a:p>
            <a:pPr marL="109728" indent="0">
              <a:buNone/>
            </a:pPr>
            <a:r>
              <a:rPr lang="en-CA" sz="2100" dirty="0"/>
              <a:t> </a:t>
            </a:r>
            <a:r>
              <a:rPr lang="en-CA" sz="2100" dirty="0" smtClean="0"/>
              <a:t>     base </a:t>
            </a:r>
            <a:r>
              <a:rPr lang="en-CA" sz="2100" dirty="0"/>
              <a:t>*= 16;  </a:t>
            </a:r>
            <a:endParaRPr lang="en-CA" sz="2100" dirty="0" smtClean="0"/>
          </a:p>
          <a:p>
            <a:pPr marL="109728" indent="0">
              <a:buNone/>
            </a:pPr>
            <a:r>
              <a:rPr lang="en-CA" sz="2100" dirty="0" smtClean="0"/>
              <a:t>   }  </a:t>
            </a:r>
          </a:p>
          <a:p>
            <a:pPr marL="109728" indent="0">
              <a:buNone/>
            </a:pPr>
            <a:r>
              <a:rPr lang="en-CA" sz="2100" dirty="0"/>
              <a:t> </a:t>
            </a:r>
            <a:r>
              <a:rPr lang="en-CA" sz="2100" dirty="0" smtClean="0"/>
              <a:t>  </a:t>
            </a:r>
            <a:r>
              <a:rPr lang="en-CA" sz="2100" dirty="0" err="1" smtClean="0"/>
              <a:t>printf</a:t>
            </a:r>
            <a:r>
              <a:rPr lang="en-CA" sz="2100" dirty="0"/>
              <a:t>("%d\</a:t>
            </a:r>
            <a:r>
              <a:rPr lang="en-CA" sz="2100" dirty="0" err="1"/>
              <a:t>n",result</a:t>
            </a:r>
            <a:r>
              <a:rPr lang="en-CA" sz="2100" dirty="0"/>
              <a:t>);	</a:t>
            </a:r>
            <a:endParaRPr lang="en-CA" sz="2100" dirty="0" smtClean="0"/>
          </a:p>
          <a:p>
            <a:pPr marL="109728" indent="0">
              <a:buNone/>
            </a:pPr>
            <a:r>
              <a:rPr lang="en-CA" sz="2100" dirty="0" smtClean="0"/>
              <a:t>}</a:t>
            </a:r>
            <a:endParaRPr lang="en-CA" sz="2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Hex to Decimal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037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CA" sz="2100" dirty="0"/>
              <a:t>void dec2hex(</a:t>
            </a:r>
            <a:r>
              <a:rPr lang="en-CA" sz="2100" dirty="0" err="1"/>
              <a:t>int</a:t>
            </a:r>
            <a:r>
              <a:rPr lang="en-CA" sz="2100" dirty="0"/>
              <a:t> </a:t>
            </a:r>
            <a:r>
              <a:rPr lang="en-CA" sz="2100" dirty="0" err="1"/>
              <a:t>num</a:t>
            </a:r>
            <a:r>
              <a:rPr lang="en-CA" sz="2100" dirty="0"/>
              <a:t>) {  </a:t>
            </a:r>
            <a:endParaRPr lang="en-CA" sz="2100" dirty="0" smtClean="0"/>
          </a:p>
          <a:p>
            <a:pPr marL="109728" indent="0">
              <a:buNone/>
            </a:pPr>
            <a:r>
              <a:rPr lang="en-CA" sz="2100" dirty="0"/>
              <a:t> </a:t>
            </a:r>
            <a:r>
              <a:rPr lang="en-CA" sz="2100" dirty="0" smtClean="0"/>
              <a:t>  char result[8];  </a:t>
            </a:r>
          </a:p>
          <a:p>
            <a:pPr marL="109728" indent="0">
              <a:buNone/>
            </a:pPr>
            <a:r>
              <a:rPr lang="en-CA" sz="2100" dirty="0"/>
              <a:t> </a:t>
            </a:r>
            <a:r>
              <a:rPr lang="en-CA" sz="2100" dirty="0" smtClean="0"/>
              <a:t>  </a:t>
            </a:r>
            <a:r>
              <a:rPr lang="en-CA" sz="2100" dirty="0" err="1" smtClean="0"/>
              <a:t>int</a:t>
            </a:r>
            <a:r>
              <a:rPr lang="en-CA" sz="2100" dirty="0" smtClean="0"/>
              <a:t> </a:t>
            </a:r>
            <a:r>
              <a:rPr lang="en-CA" sz="2100" dirty="0" err="1"/>
              <a:t>pos</a:t>
            </a:r>
            <a:r>
              <a:rPr lang="en-CA" sz="2100" dirty="0"/>
              <a:t> = </a:t>
            </a:r>
            <a:r>
              <a:rPr lang="en-CA" sz="2100" dirty="0" smtClean="0"/>
              <a:t>0, </a:t>
            </a:r>
            <a:r>
              <a:rPr lang="en-CA" sz="2100" dirty="0" err="1" smtClean="0"/>
              <a:t>i</a:t>
            </a:r>
            <a:r>
              <a:rPr lang="en-CA" sz="2100" dirty="0"/>
              <a:t>, remainder;  </a:t>
            </a:r>
            <a:endParaRPr lang="en-CA" sz="2100" dirty="0" smtClean="0"/>
          </a:p>
          <a:p>
            <a:pPr marL="109728" indent="0">
              <a:buNone/>
            </a:pPr>
            <a:r>
              <a:rPr lang="en-CA" sz="2100" dirty="0"/>
              <a:t> </a:t>
            </a:r>
            <a:r>
              <a:rPr lang="en-CA" sz="2100" dirty="0" smtClean="0"/>
              <a:t>  while </a:t>
            </a:r>
            <a:r>
              <a:rPr lang="en-CA" sz="2100" dirty="0"/>
              <a:t>(</a:t>
            </a:r>
            <a:r>
              <a:rPr lang="en-CA" sz="2100" dirty="0" err="1"/>
              <a:t>num</a:t>
            </a:r>
            <a:r>
              <a:rPr lang="en-CA" sz="2100" dirty="0"/>
              <a:t> &gt;= 0) {    </a:t>
            </a:r>
            <a:endParaRPr lang="en-CA" sz="2100" dirty="0" smtClean="0"/>
          </a:p>
          <a:p>
            <a:pPr marL="109728" indent="0">
              <a:buNone/>
            </a:pPr>
            <a:r>
              <a:rPr lang="en-CA" sz="2100" dirty="0"/>
              <a:t> </a:t>
            </a:r>
            <a:r>
              <a:rPr lang="en-CA" sz="2100" dirty="0" smtClean="0"/>
              <a:t>      remainder </a:t>
            </a:r>
            <a:r>
              <a:rPr lang="en-CA" sz="2100" dirty="0"/>
              <a:t>= </a:t>
            </a:r>
            <a:r>
              <a:rPr lang="en-CA" sz="2100" dirty="0" err="1"/>
              <a:t>num</a:t>
            </a:r>
            <a:r>
              <a:rPr lang="en-CA" sz="2100" dirty="0"/>
              <a:t> % 16;    </a:t>
            </a:r>
            <a:endParaRPr lang="en-CA" sz="2100" dirty="0" smtClean="0"/>
          </a:p>
          <a:p>
            <a:pPr marL="109728" indent="0">
              <a:buNone/>
            </a:pPr>
            <a:r>
              <a:rPr lang="en-CA" sz="2100" dirty="0"/>
              <a:t> </a:t>
            </a:r>
            <a:r>
              <a:rPr lang="en-CA" sz="2100" dirty="0" smtClean="0"/>
              <a:t>      if </a:t>
            </a:r>
            <a:r>
              <a:rPr lang="en-CA" sz="2100" dirty="0"/>
              <a:t>(remainder &lt; 10) </a:t>
            </a:r>
            <a:r>
              <a:rPr lang="en-CA" sz="2100" dirty="0" smtClean="0"/>
              <a:t>result[</a:t>
            </a:r>
            <a:r>
              <a:rPr lang="en-CA" sz="2100" dirty="0" err="1" smtClean="0"/>
              <a:t>pos</a:t>
            </a:r>
            <a:r>
              <a:rPr lang="en-CA" sz="2100" dirty="0"/>
              <a:t>++] = remainder + '0';    </a:t>
            </a:r>
            <a:endParaRPr lang="en-CA" sz="2100" dirty="0" smtClean="0"/>
          </a:p>
          <a:p>
            <a:pPr marL="109728" indent="0">
              <a:buNone/>
            </a:pPr>
            <a:r>
              <a:rPr lang="en-CA" sz="2100" dirty="0"/>
              <a:t> </a:t>
            </a:r>
            <a:r>
              <a:rPr lang="en-CA" sz="2100" dirty="0" smtClean="0"/>
              <a:t>      else result[</a:t>
            </a:r>
            <a:r>
              <a:rPr lang="en-CA" sz="2100" dirty="0" err="1" smtClean="0"/>
              <a:t>pos</a:t>
            </a:r>
            <a:r>
              <a:rPr lang="en-CA" sz="2100" dirty="0"/>
              <a:t>++] = remainder - 10 + 'A';    </a:t>
            </a:r>
            <a:r>
              <a:rPr lang="en-CA" sz="2100" dirty="0" smtClean="0"/>
              <a:t>    </a:t>
            </a:r>
          </a:p>
          <a:p>
            <a:pPr marL="109728" indent="0">
              <a:buNone/>
            </a:pPr>
            <a:r>
              <a:rPr lang="en-CA" sz="2100" dirty="0"/>
              <a:t> </a:t>
            </a:r>
            <a:r>
              <a:rPr lang="en-CA" sz="2100" dirty="0" smtClean="0"/>
              <a:t>      </a:t>
            </a:r>
            <a:r>
              <a:rPr lang="en-CA" sz="2100" dirty="0" err="1" smtClean="0"/>
              <a:t>num</a:t>
            </a:r>
            <a:r>
              <a:rPr lang="en-CA" sz="2100" dirty="0" smtClean="0"/>
              <a:t> </a:t>
            </a:r>
            <a:r>
              <a:rPr lang="en-CA" sz="2100" dirty="0"/>
              <a:t>/= 16;     </a:t>
            </a:r>
            <a:endParaRPr lang="en-CA" sz="2100" dirty="0" smtClean="0"/>
          </a:p>
          <a:p>
            <a:pPr marL="109728" indent="0">
              <a:buNone/>
            </a:pPr>
            <a:r>
              <a:rPr lang="en-CA" sz="2100" dirty="0"/>
              <a:t> </a:t>
            </a:r>
            <a:r>
              <a:rPr lang="en-CA" sz="2100" dirty="0" smtClean="0"/>
              <a:t>      if </a:t>
            </a:r>
            <a:r>
              <a:rPr lang="en-CA" sz="2100" dirty="0"/>
              <a:t>(</a:t>
            </a:r>
            <a:r>
              <a:rPr lang="en-CA" sz="2100" dirty="0" err="1"/>
              <a:t>num</a:t>
            </a:r>
            <a:r>
              <a:rPr lang="en-CA" sz="2100" dirty="0"/>
              <a:t> == 0)	</a:t>
            </a:r>
            <a:endParaRPr lang="en-CA" sz="2100" dirty="0" smtClean="0"/>
          </a:p>
          <a:p>
            <a:pPr marL="109728" indent="0">
              <a:buNone/>
            </a:pPr>
            <a:r>
              <a:rPr lang="en-CA" sz="2100" dirty="0"/>
              <a:t> </a:t>
            </a:r>
            <a:r>
              <a:rPr lang="en-CA" sz="2100" dirty="0" smtClean="0"/>
              <a:t>         break</a:t>
            </a:r>
            <a:r>
              <a:rPr lang="en-CA" sz="2100" dirty="0"/>
              <a:t>;  </a:t>
            </a:r>
            <a:endParaRPr lang="en-CA" sz="2100" dirty="0" smtClean="0"/>
          </a:p>
          <a:p>
            <a:pPr marL="109728" indent="0">
              <a:buNone/>
            </a:pPr>
            <a:r>
              <a:rPr lang="en-CA" sz="2100" dirty="0"/>
              <a:t> </a:t>
            </a:r>
            <a:r>
              <a:rPr lang="en-CA" sz="2100" dirty="0" smtClean="0"/>
              <a:t>   }  </a:t>
            </a:r>
          </a:p>
          <a:p>
            <a:pPr marL="109728" indent="0">
              <a:buNone/>
            </a:pPr>
            <a:r>
              <a:rPr lang="en-CA" sz="2100" dirty="0"/>
              <a:t> </a:t>
            </a:r>
            <a:r>
              <a:rPr lang="en-CA" sz="2100" dirty="0" smtClean="0"/>
              <a:t>   for </a:t>
            </a:r>
            <a:r>
              <a:rPr lang="en-CA" sz="2100" dirty="0"/>
              <a:t>(</a:t>
            </a:r>
            <a:r>
              <a:rPr lang="en-CA" sz="2100" dirty="0" err="1"/>
              <a:t>i</a:t>
            </a:r>
            <a:r>
              <a:rPr lang="en-CA" sz="2100" dirty="0"/>
              <a:t> = </a:t>
            </a:r>
            <a:r>
              <a:rPr lang="en-CA" sz="2100" dirty="0" err="1"/>
              <a:t>pos</a:t>
            </a:r>
            <a:r>
              <a:rPr lang="en-CA" sz="2100" dirty="0"/>
              <a:t> - 1; </a:t>
            </a:r>
            <a:r>
              <a:rPr lang="en-CA" sz="2100" dirty="0" err="1"/>
              <a:t>i</a:t>
            </a:r>
            <a:r>
              <a:rPr lang="en-CA" sz="2100" dirty="0"/>
              <a:t> &gt;= 0; </a:t>
            </a:r>
            <a:r>
              <a:rPr lang="en-CA" sz="2100" dirty="0" err="1"/>
              <a:t>i</a:t>
            </a:r>
            <a:r>
              <a:rPr lang="en-CA" sz="2100" dirty="0"/>
              <a:t>-</a:t>
            </a:r>
            <a:r>
              <a:rPr lang="en-CA" sz="2100" dirty="0" smtClean="0"/>
              <a:t>-)</a:t>
            </a:r>
          </a:p>
          <a:p>
            <a:pPr marL="109728" indent="0">
              <a:buNone/>
            </a:pPr>
            <a:r>
              <a:rPr lang="en-CA" sz="2100" dirty="0"/>
              <a:t> </a:t>
            </a:r>
            <a:r>
              <a:rPr lang="en-CA" sz="2100" dirty="0" smtClean="0"/>
              <a:t>      </a:t>
            </a:r>
            <a:r>
              <a:rPr lang="en-CA" sz="2100" dirty="0" err="1"/>
              <a:t>printf</a:t>
            </a:r>
            <a:r>
              <a:rPr lang="en-CA" sz="2100" dirty="0"/>
              <a:t>("%c", result[</a:t>
            </a:r>
            <a:r>
              <a:rPr lang="en-CA" sz="2100" dirty="0" err="1"/>
              <a:t>i</a:t>
            </a:r>
            <a:r>
              <a:rPr lang="en-CA" sz="2100" dirty="0"/>
              <a:t>]);  </a:t>
            </a:r>
            <a:r>
              <a:rPr lang="en-CA" sz="2100" dirty="0" err="1"/>
              <a:t>printf</a:t>
            </a:r>
            <a:r>
              <a:rPr lang="en-CA" sz="2100" dirty="0"/>
              <a:t>("\n</a:t>
            </a:r>
            <a:r>
              <a:rPr lang="en-CA" sz="2100" dirty="0" smtClean="0"/>
              <a:t>");</a:t>
            </a:r>
          </a:p>
          <a:p>
            <a:pPr marL="109728" indent="0">
              <a:buNone/>
            </a:pPr>
            <a:r>
              <a:rPr lang="en-CA" sz="2100" dirty="0" smtClean="0"/>
              <a:t>}</a:t>
            </a:r>
            <a:endParaRPr lang="en-CA" sz="2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Decimal to Hex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5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Conversion </a:t>
            </a:r>
            <a:r>
              <a:rPr lang="en-CA" dirty="0"/>
              <a:t>not working for </a:t>
            </a:r>
            <a:r>
              <a:rPr lang="en-CA" dirty="0" smtClean="0"/>
              <a:t>zero</a:t>
            </a:r>
          </a:p>
          <a:p>
            <a:pPr marL="393192" lvl="1" indent="0">
              <a:buNone/>
            </a:pPr>
            <a:r>
              <a:rPr lang="en-CA" b="1" dirty="0" smtClean="0"/>
              <a:t>while (</a:t>
            </a:r>
            <a:r>
              <a:rPr lang="en-CA" b="1" dirty="0" err="1" smtClean="0"/>
              <a:t>num</a:t>
            </a:r>
            <a:r>
              <a:rPr lang="en-CA" b="1" dirty="0" smtClean="0"/>
              <a:t>&gt;0)</a:t>
            </a:r>
          </a:p>
          <a:p>
            <a:r>
              <a:rPr lang="en-CA" dirty="0" smtClean="0"/>
              <a:t>Binary/hex result printed in </a:t>
            </a:r>
            <a:r>
              <a:rPr lang="en-CA" dirty="0"/>
              <a:t>reversed </a:t>
            </a:r>
            <a:r>
              <a:rPr lang="en-CA" dirty="0" smtClean="0"/>
              <a:t>order</a:t>
            </a:r>
          </a:p>
          <a:p>
            <a:pPr marL="393192" lvl="1" indent="0">
              <a:buNone/>
            </a:pPr>
            <a:r>
              <a:rPr lang="en-CA" b="1" dirty="0" err="1" smtClean="0"/>
              <a:t>bin_arr</a:t>
            </a:r>
            <a:r>
              <a:rPr lang="en-CA" b="1" dirty="0" smtClean="0"/>
              <a:t>[offset++] = remainder + ‘0’; // LSB first</a:t>
            </a:r>
          </a:p>
          <a:p>
            <a:r>
              <a:rPr lang="en-CA" dirty="0" smtClean="0"/>
              <a:t>Incorrect </a:t>
            </a:r>
            <a:r>
              <a:rPr lang="en-CA" dirty="0"/>
              <a:t>variable </a:t>
            </a:r>
            <a:r>
              <a:rPr lang="en-CA" dirty="0" smtClean="0"/>
              <a:t>initialization</a:t>
            </a:r>
          </a:p>
          <a:p>
            <a:pPr marL="393192" lvl="1" indent="0">
              <a:buNone/>
            </a:pPr>
            <a:r>
              <a:rPr lang="en-CA" b="1" dirty="0" err="1" smtClean="0"/>
              <a:t>int</a:t>
            </a:r>
            <a:r>
              <a:rPr lang="en-CA" b="1" dirty="0" smtClean="0"/>
              <a:t> </a:t>
            </a:r>
            <a:r>
              <a:rPr lang="en-CA" b="1" dirty="0"/>
              <a:t>count, offset = 0; // doesn't initialize count to </a:t>
            </a:r>
            <a:r>
              <a:rPr lang="en-CA" b="1" dirty="0" smtClean="0"/>
              <a:t>0</a:t>
            </a:r>
          </a:p>
          <a:p>
            <a:r>
              <a:rPr lang="en-CA" dirty="0" smtClean="0"/>
              <a:t>Incorrect </a:t>
            </a:r>
            <a:r>
              <a:rPr lang="en-CA" dirty="0"/>
              <a:t>array starting </a:t>
            </a:r>
            <a:r>
              <a:rPr lang="en-CA" dirty="0" smtClean="0"/>
              <a:t>index</a:t>
            </a:r>
          </a:p>
          <a:p>
            <a:pPr marL="393192" lvl="1" indent="0">
              <a:buNone/>
            </a:pPr>
            <a:r>
              <a:rPr lang="en-CA" b="1" dirty="0" smtClean="0"/>
              <a:t>for (</a:t>
            </a:r>
            <a:r>
              <a:rPr lang="en-CA" b="1" dirty="0" err="1" smtClean="0"/>
              <a:t>i</a:t>
            </a:r>
            <a:r>
              <a:rPr lang="en-CA" b="1" dirty="0" smtClean="0"/>
              <a:t>=1; …)</a:t>
            </a:r>
            <a:r>
              <a:rPr lang="en-CA" dirty="0" smtClean="0"/>
              <a:t> </a:t>
            </a:r>
            <a:r>
              <a:rPr lang="en-CA" b="1" dirty="0" err="1" smtClean="0"/>
              <a:t>printf</a:t>
            </a:r>
            <a:r>
              <a:rPr lang="en-CA" b="1" dirty="0" smtClean="0"/>
              <a:t>(“%d”, </a:t>
            </a:r>
            <a:r>
              <a:rPr lang="en-CA" b="1" dirty="0" err="1" smtClean="0"/>
              <a:t>bin_arr</a:t>
            </a:r>
            <a:r>
              <a:rPr lang="en-CA" b="1" dirty="0" smtClean="0"/>
              <a:t>[</a:t>
            </a:r>
            <a:r>
              <a:rPr lang="en-CA" b="1" dirty="0" err="1" smtClean="0"/>
              <a:t>i</a:t>
            </a:r>
            <a:r>
              <a:rPr lang="en-CA" b="1" dirty="0" smtClean="0"/>
              <a:t>])</a:t>
            </a:r>
          </a:p>
          <a:p>
            <a:r>
              <a:rPr lang="en-CA" dirty="0"/>
              <a:t>I</a:t>
            </a:r>
            <a:r>
              <a:rPr lang="en-CA" dirty="0" smtClean="0"/>
              <a:t>ncorrect </a:t>
            </a:r>
            <a:r>
              <a:rPr lang="en-CA" dirty="0"/>
              <a:t>initial value for </a:t>
            </a:r>
            <a:r>
              <a:rPr lang="en-CA" dirty="0" smtClean="0"/>
              <a:t>result</a:t>
            </a:r>
          </a:p>
          <a:p>
            <a:pPr marL="393192" lvl="1" indent="0">
              <a:buNone/>
            </a:pPr>
            <a:r>
              <a:rPr lang="en-CA" b="1" dirty="0" smtClean="0"/>
              <a:t>total </a:t>
            </a:r>
            <a:r>
              <a:rPr lang="en-CA" b="1" dirty="0"/>
              <a:t>= </a:t>
            </a:r>
            <a:r>
              <a:rPr lang="en-CA" b="1" dirty="0" smtClean="0"/>
              <a:t>1; // initial result should be 0</a:t>
            </a:r>
          </a:p>
          <a:p>
            <a:r>
              <a:rPr lang="en-CA" dirty="0" smtClean="0"/>
              <a:t>Incorrect ASCII values</a:t>
            </a:r>
          </a:p>
          <a:p>
            <a:pPr marL="393192" lvl="1" indent="0">
              <a:buNone/>
            </a:pPr>
            <a:r>
              <a:rPr lang="en-CA" b="1" dirty="0" smtClean="0"/>
              <a:t>using '0</a:t>
            </a:r>
            <a:r>
              <a:rPr lang="en-CA" b="1" dirty="0"/>
              <a:t>' instead of '\</a:t>
            </a:r>
            <a:r>
              <a:rPr lang="en-CA" b="1" dirty="0" smtClean="0"/>
              <a:t>0‘ to detect end of string</a:t>
            </a:r>
          </a:p>
          <a:p>
            <a:pPr marL="393192" lvl="1" indent="0">
              <a:buNone/>
            </a:pPr>
            <a:r>
              <a:rPr lang="en-CA" b="1" dirty="0" smtClean="0"/>
              <a:t>using 55 </a:t>
            </a:r>
            <a:r>
              <a:rPr lang="en-CA" b="1" dirty="0"/>
              <a:t>instead of 65 for </a:t>
            </a:r>
            <a:r>
              <a:rPr lang="en-CA" b="1" dirty="0" smtClean="0"/>
              <a:t>'A‘</a:t>
            </a:r>
          </a:p>
          <a:p>
            <a:r>
              <a:rPr lang="en-CA" dirty="0" smtClean="0"/>
              <a:t>Result </a:t>
            </a:r>
            <a:r>
              <a:rPr lang="en-CA" dirty="0"/>
              <a:t>overflow	</a:t>
            </a:r>
            <a:endParaRPr lang="en-CA" dirty="0" smtClean="0"/>
          </a:p>
          <a:p>
            <a:pPr marL="393192" lvl="1" indent="0">
              <a:buNone/>
            </a:pPr>
            <a:r>
              <a:rPr lang="en-CA" b="1" dirty="0" smtClean="0"/>
              <a:t>store bits of binary number in </a:t>
            </a:r>
            <a:r>
              <a:rPr lang="en-CA" b="1" i="1" dirty="0" err="1"/>
              <a:t>int</a:t>
            </a:r>
            <a:r>
              <a:rPr lang="en-CA" b="1" dirty="0"/>
              <a:t> </a:t>
            </a:r>
            <a:r>
              <a:rPr lang="en-CA" b="1" dirty="0" smtClean="0"/>
              <a:t>// maximum 10 bits</a:t>
            </a:r>
            <a:endParaRPr lang="en-CA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Common Errors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139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3390</TotalTime>
  <Words>341</Words>
  <Application>Microsoft Office PowerPoint</Application>
  <PresentationFormat>On-screen Show (4:3)</PresentationFormat>
  <Paragraphs>83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Homework 2 Review</vt:lpstr>
      <vt:lpstr>Agenda</vt:lpstr>
      <vt:lpstr>Binary to Decimal</vt:lpstr>
      <vt:lpstr>Decimal to Binary</vt:lpstr>
      <vt:lpstr>Hex to Decimal</vt:lpstr>
      <vt:lpstr>Decimal to Hex</vt:lpstr>
      <vt:lpstr>Common Errors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Bits, Byte, hex</dc:title>
  <dc:creator>james</dc:creator>
  <cp:lastModifiedBy>james</cp:lastModifiedBy>
  <cp:revision>575</cp:revision>
  <dcterms:created xsi:type="dcterms:W3CDTF">2020-04-03T00:26:09Z</dcterms:created>
  <dcterms:modified xsi:type="dcterms:W3CDTF">2020-04-20T04:55:58Z</dcterms:modified>
</cp:coreProperties>
</file>