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7" d="100"/>
          <a:sy n="107" d="100"/>
        </p:scale>
        <p:origin x="1464" y="-11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ECD0A-BE6F-4D90-84D8-1A2AA62EEC5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A205BA-D28E-49AD-8E91-13DAF93D5515}">
      <dgm:prSet phldrT="[Text]"/>
      <dgm:spPr/>
      <dgm:t>
        <a:bodyPr/>
        <a:lstStyle/>
        <a:p>
          <a:r>
            <a:rPr lang="en-GB" dirty="0"/>
            <a:t>Macromolecular Complex Representations</a:t>
          </a:r>
        </a:p>
      </dgm:t>
    </dgm:pt>
    <dgm:pt modelId="{3837CABD-19C0-40D7-8B53-3C9C33C1083A}" type="parTrans" cxnId="{2D3D7268-EC77-4924-8B5C-1D75F0035F30}">
      <dgm:prSet/>
      <dgm:spPr/>
      <dgm:t>
        <a:bodyPr/>
        <a:lstStyle/>
        <a:p>
          <a:endParaRPr lang="en-GB"/>
        </a:p>
      </dgm:t>
    </dgm:pt>
    <dgm:pt modelId="{1D36636E-A656-43A3-81F6-8902E74F98D0}" type="sibTrans" cxnId="{2D3D7268-EC77-4924-8B5C-1D75F0035F30}">
      <dgm:prSet/>
      <dgm:spPr/>
      <dgm:t>
        <a:bodyPr/>
        <a:lstStyle/>
        <a:p>
          <a:endParaRPr lang="en-GB"/>
        </a:p>
      </dgm:t>
    </dgm:pt>
    <dgm:pt modelId="{EA7818F6-8B4D-42AE-927B-0918ED1B91D4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05B138CC-3321-4546-9861-C165C51CC01D}" type="parTrans" cxnId="{E452C855-FE06-4145-A583-99479DC58787}">
      <dgm:prSet/>
      <dgm:spPr/>
      <dgm:t>
        <a:bodyPr/>
        <a:lstStyle/>
        <a:p>
          <a:endParaRPr lang="en-GB"/>
        </a:p>
      </dgm:t>
    </dgm:pt>
    <dgm:pt modelId="{5527F9DD-F75B-473D-B793-4FEB7BDDCD25}" type="sibTrans" cxnId="{E452C855-FE06-4145-A583-99479DC58787}">
      <dgm:prSet/>
      <dgm:spPr/>
      <dgm:t>
        <a:bodyPr/>
        <a:lstStyle/>
        <a:p>
          <a:endParaRPr lang="en-GB"/>
        </a:p>
      </dgm:t>
    </dgm:pt>
    <dgm:pt modelId="{93B60D2B-9812-4701-BDBF-69E78ADF5742}">
      <dgm:prSet phldrT="[Text]"/>
      <dgm:spPr/>
      <dgm:t>
        <a:bodyPr/>
        <a:lstStyle/>
        <a:p>
          <a:endParaRPr lang="en-GB" dirty="0"/>
        </a:p>
      </dgm:t>
    </dgm:pt>
    <dgm:pt modelId="{8E72EA42-72E8-4391-B9E1-7DE026C5A27F}" type="parTrans" cxnId="{BEC8CA09-EB13-4769-B53C-75BB24317AA5}">
      <dgm:prSet/>
      <dgm:spPr/>
      <dgm:t>
        <a:bodyPr/>
        <a:lstStyle/>
        <a:p>
          <a:endParaRPr lang="en-GB"/>
        </a:p>
      </dgm:t>
    </dgm:pt>
    <dgm:pt modelId="{F7051B9F-A941-4FF0-A4CF-831423C0F2C4}" type="sibTrans" cxnId="{BEC8CA09-EB13-4769-B53C-75BB24317AA5}">
      <dgm:prSet/>
      <dgm:spPr/>
      <dgm:t>
        <a:bodyPr/>
        <a:lstStyle/>
        <a:p>
          <a:endParaRPr lang="en-GB"/>
        </a:p>
      </dgm:t>
    </dgm:pt>
    <dgm:pt modelId="{2737A21E-BBAC-4C41-82D3-11A0DBC2999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4B416E4-B441-4C9A-969C-A75E04EEE6FE}" type="parTrans" cxnId="{6B603141-2F42-4002-A91B-B35759577778}">
      <dgm:prSet/>
      <dgm:spPr/>
      <dgm:t>
        <a:bodyPr/>
        <a:lstStyle/>
        <a:p>
          <a:endParaRPr lang="en-GB"/>
        </a:p>
      </dgm:t>
    </dgm:pt>
    <dgm:pt modelId="{C769A070-009E-450F-A7AF-B0E85DDBAEA8}" type="sibTrans" cxnId="{6B603141-2F42-4002-A91B-B35759577778}">
      <dgm:prSet/>
      <dgm:spPr/>
      <dgm:t>
        <a:bodyPr/>
        <a:lstStyle/>
        <a:p>
          <a:endParaRPr lang="en-GB"/>
        </a:p>
      </dgm:t>
    </dgm:pt>
    <dgm:pt modelId="{CAE00257-8805-45CF-9E41-7D4E0894155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852728D4-09BB-491D-806E-0529EAA2BCC9}" type="parTrans" cxnId="{2A2733BE-73BC-42E5-BBDD-115ADF56BC6C}">
      <dgm:prSet/>
      <dgm:spPr/>
      <dgm:t>
        <a:bodyPr/>
        <a:lstStyle/>
        <a:p>
          <a:endParaRPr lang="en-GB"/>
        </a:p>
      </dgm:t>
    </dgm:pt>
    <dgm:pt modelId="{A3CE9371-FA64-41E5-8890-FBD0D2BB83AC}" type="sibTrans" cxnId="{2A2733BE-73BC-42E5-BBDD-115ADF56BC6C}">
      <dgm:prSet/>
      <dgm:spPr/>
      <dgm:t>
        <a:bodyPr/>
        <a:lstStyle/>
        <a:p>
          <a:endParaRPr lang="en-GB"/>
        </a:p>
      </dgm:t>
    </dgm:pt>
    <dgm:pt modelId="{0DA0DB3D-A6A3-492F-AA91-857211365289}" type="pres">
      <dgm:prSet presAssocID="{5F4ECD0A-BE6F-4D90-84D8-1A2AA62EEC5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309B4C-2A7E-4278-8DE5-55D8E09BF3E6}" type="pres">
      <dgm:prSet presAssocID="{5F4ECD0A-BE6F-4D90-84D8-1A2AA62EEC55}" presName="matrix" presStyleCnt="0"/>
      <dgm:spPr/>
    </dgm:pt>
    <dgm:pt modelId="{3F47C960-8CAC-4D51-B639-D7C94675E41C}" type="pres">
      <dgm:prSet presAssocID="{5F4ECD0A-BE6F-4D90-84D8-1A2AA62EEC55}" presName="tile1" presStyleLbl="node1" presStyleIdx="0" presStyleCnt="4"/>
      <dgm:spPr/>
    </dgm:pt>
    <dgm:pt modelId="{1BFE1213-3CB7-4978-9224-66D93981E914}" type="pres">
      <dgm:prSet presAssocID="{5F4ECD0A-BE6F-4D90-84D8-1A2AA62EEC5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8F6F07E-D34B-4470-92D9-D95B486ACBDF}" type="pres">
      <dgm:prSet presAssocID="{5F4ECD0A-BE6F-4D90-84D8-1A2AA62EEC55}" presName="tile2" presStyleLbl="node1" presStyleIdx="1" presStyleCnt="4"/>
      <dgm:spPr/>
    </dgm:pt>
    <dgm:pt modelId="{41695F93-E9FE-4D08-B960-B2125DD7D41B}" type="pres">
      <dgm:prSet presAssocID="{5F4ECD0A-BE6F-4D90-84D8-1A2AA62EEC5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19D44B-77DB-4040-B81F-434FF7ECC03C}" type="pres">
      <dgm:prSet presAssocID="{5F4ECD0A-BE6F-4D90-84D8-1A2AA62EEC55}" presName="tile3" presStyleLbl="node1" presStyleIdx="2" presStyleCnt="4"/>
      <dgm:spPr/>
    </dgm:pt>
    <dgm:pt modelId="{F16E4B76-47FD-44B1-ACB6-358A7CDA1CFA}" type="pres">
      <dgm:prSet presAssocID="{5F4ECD0A-BE6F-4D90-84D8-1A2AA62EEC5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AF3E33-4113-4E7F-ADA6-54791D073255}" type="pres">
      <dgm:prSet presAssocID="{5F4ECD0A-BE6F-4D90-84D8-1A2AA62EEC55}" presName="tile4" presStyleLbl="node1" presStyleIdx="3" presStyleCnt="4"/>
      <dgm:spPr/>
    </dgm:pt>
    <dgm:pt modelId="{CDCEA46F-308F-489F-BA75-7B3D80C4FF7E}" type="pres">
      <dgm:prSet presAssocID="{5F4ECD0A-BE6F-4D90-84D8-1A2AA62EEC5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1CD4AFE-368F-4740-BE28-C6294A7E31EE}" type="pres">
      <dgm:prSet presAssocID="{5F4ECD0A-BE6F-4D90-84D8-1A2AA62EEC5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EC8CA09-EB13-4769-B53C-75BB24317AA5}" srcId="{E2A205BA-D28E-49AD-8E91-13DAF93D5515}" destId="{93B60D2B-9812-4701-BDBF-69E78ADF5742}" srcOrd="1" destOrd="0" parTransId="{8E72EA42-72E8-4391-B9E1-7DE026C5A27F}" sibTransId="{F7051B9F-A941-4FF0-A4CF-831423C0F2C4}"/>
    <dgm:cxn modelId="{F9959928-D84F-4857-B4DA-4CF647828432}" type="presOf" srcId="{EA7818F6-8B4D-42AE-927B-0918ED1B91D4}" destId="{1BFE1213-3CB7-4978-9224-66D93981E914}" srcOrd="1" destOrd="0" presId="urn:microsoft.com/office/officeart/2005/8/layout/matrix1"/>
    <dgm:cxn modelId="{6B603141-2F42-4002-A91B-B35759577778}" srcId="{E2A205BA-D28E-49AD-8E91-13DAF93D5515}" destId="{2737A21E-BBAC-4C41-82D3-11A0DBC29990}" srcOrd="2" destOrd="0" parTransId="{C4B416E4-B441-4C9A-969C-A75E04EEE6FE}" sibTransId="{C769A070-009E-450F-A7AF-B0E85DDBAEA8}"/>
    <dgm:cxn modelId="{59601044-2EBC-498D-9AB3-41A87D9BAD94}" type="presOf" srcId="{E2A205BA-D28E-49AD-8E91-13DAF93D5515}" destId="{81CD4AFE-368F-4740-BE28-C6294A7E31EE}" srcOrd="0" destOrd="0" presId="urn:microsoft.com/office/officeart/2005/8/layout/matrix1"/>
    <dgm:cxn modelId="{EC417347-2366-4FDB-8DD8-34C80159F40A}" type="presOf" srcId="{CAE00257-8805-45CF-9E41-7D4E0894155A}" destId="{53AF3E33-4113-4E7F-ADA6-54791D073255}" srcOrd="0" destOrd="0" presId="urn:microsoft.com/office/officeart/2005/8/layout/matrix1"/>
    <dgm:cxn modelId="{2D3D7268-EC77-4924-8B5C-1D75F0035F30}" srcId="{5F4ECD0A-BE6F-4D90-84D8-1A2AA62EEC55}" destId="{E2A205BA-D28E-49AD-8E91-13DAF93D5515}" srcOrd="0" destOrd="0" parTransId="{3837CABD-19C0-40D7-8B53-3C9C33C1083A}" sibTransId="{1D36636E-A656-43A3-81F6-8902E74F98D0}"/>
    <dgm:cxn modelId="{E452C855-FE06-4145-A583-99479DC58787}" srcId="{E2A205BA-D28E-49AD-8E91-13DAF93D5515}" destId="{EA7818F6-8B4D-42AE-927B-0918ED1B91D4}" srcOrd="0" destOrd="0" parTransId="{05B138CC-3321-4546-9861-C165C51CC01D}" sibTransId="{5527F9DD-F75B-473D-B793-4FEB7BDDCD25}"/>
    <dgm:cxn modelId="{E8B24559-6510-4F08-A276-5AB472909E74}" type="presOf" srcId="{2737A21E-BBAC-4C41-82D3-11A0DBC29990}" destId="{9C19D44B-77DB-4040-B81F-434FF7ECC03C}" srcOrd="0" destOrd="0" presId="urn:microsoft.com/office/officeart/2005/8/layout/matrix1"/>
    <dgm:cxn modelId="{3C56207D-5AFA-4C9F-BBF7-518CCBBE2123}" type="presOf" srcId="{2737A21E-BBAC-4C41-82D3-11A0DBC29990}" destId="{F16E4B76-47FD-44B1-ACB6-358A7CDA1CFA}" srcOrd="1" destOrd="0" presId="urn:microsoft.com/office/officeart/2005/8/layout/matrix1"/>
    <dgm:cxn modelId="{C67F828F-09A3-4680-8F79-9131E2CC88E3}" type="presOf" srcId="{5F4ECD0A-BE6F-4D90-84D8-1A2AA62EEC55}" destId="{0DA0DB3D-A6A3-492F-AA91-857211365289}" srcOrd="0" destOrd="0" presId="urn:microsoft.com/office/officeart/2005/8/layout/matrix1"/>
    <dgm:cxn modelId="{6AECD2B1-BDBF-41A7-A808-1551E5E1EA10}" type="presOf" srcId="{93B60D2B-9812-4701-BDBF-69E78ADF5742}" destId="{41695F93-E9FE-4D08-B960-B2125DD7D41B}" srcOrd="1" destOrd="0" presId="urn:microsoft.com/office/officeart/2005/8/layout/matrix1"/>
    <dgm:cxn modelId="{2A2733BE-73BC-42E5-BBDD-115ADF56BC6C}" srcId="{E2A205BA-D28E-49AD-8E91-13DAF93D5515}" destId="{CAE00257-8805-45CF-9E41-7D4E0894155A}" srcOrd="3" destOrd="0" parTransId="{852728D4-09BB-491D-806E-0529EAA2BCC9}" sibTransId="{A3CE9371-FA64-41E5-8890-FBD0D2BB83AC}"/>
    <dgm:cxn modelId="{01B3C8C7-5333-4B0A-9D3C-7B4810890378}" type="presOf" srcId="{CAE00257-8805-45CF-9E41-7D4E0894155A}" destId="{CDCEA46F-308F-489F-BA75-7B3D80C4FF7E}" srcOrd="1" destOrd="0" presId="urn:microsoft.com/office/officeart/2005/8/layout/matrix1"/>
    <dgm:cxn modelId="{25FEB1CF-E84F-46F3-BE66-A8F4BD83F5D1}" type="presOf" srcId="{EA7818F6-8B4D-42AE-927B-0918ED1B91D4}" destId="{3F47C960-8CAC-4D51-B639-D7C94675E41C}" srcOrd="0" destOrd="0" presId="urn:microsoft.com/office/officeart/2005/8/layout/matrix1"/>
    <dgm:cxn modelId="{0AA9E7FE-46EB-406A-B417-3E6F26C50E00}" type="presOf" srcId="{93B60D2B-9812-4701-BDBF-69E78ADF5742}" destId="{98F6F07E-D34B-4470-92D9-D95B486ACBDF}" srcOrd="0" destOrd="0" presId="urn:microsoft.com/office/officeart/2005/8/layout/matrix1"/>
    <dgm:cxn modelId="{6296654B-D48E-4A3A-918E-15DA079B9555}" type="presParOf" srcId="{0DA0DB3D-A6A3-492F-AA91-857211365289}" destId="{92309B4C-2A7E-4278-8DE5-55D8E09BF3E6}" srcOrd="0" destOrd="0" presId="urn:microsoft.com/office/officeart/2005/8/layout/matrix1"/>
    <dgm:cxn modelId="{9AD86228-D574-40D1-A4D5-94AF3A3448B6}" type="presParOf" srcId="{92309B4C-2A7E-4278-8DE5-55D8E09BF3E6}" destId="{3F47C960-8CAC-4D51-B639-D7C94675E41C}" srcOrd="0" destOrd="0" presId="urn:microsoft.com/office/officeart/2005/8/layout/matrix1"/>
    <dgm:cxn modelId="{97A3171D-8135-4B22-B33E-90AC4B2816D1}" type="presParOf" srcId="{92309B4C-2A7E-4278-8DE5-55D8E09BF3E6}" destId="{1BFE1213-3CB7-4978-9224-66D93981E914}" srcOrd="1" destOrd="0" presId="urn:microsoft.com/office/officeart/2005/8/layout/matrix1"/>
    <dgm:cxn modelId="{85D636F7-F699-4F66-ACF6-748E9A3BC0A7}" type="presParOf" srcId="{92309B4C-2A7E-4278-8DE5-55D8E09BF3E6}" destId="{98F6F07E-D34B-4470-92D9-D95B486ACBDF}" srcOrd="2" destOrd="0" presId="urn:microsoft.com/office/officeart/2005/8/layout/matrix1"/>
    <dgm:cxn modelId="{B3DCF410-EB43-4234-B7B6-BDF4264D502F}" type="presParOf" srcId="{92309B4C-2A7E-4278-8DE5-55D8E09BF3E6}" destId="{41695F93-E9FE-4D08-B960-B2125DD7D41B}" srcOrd="3" destOrd="0" presId="urn:microsoft.com/office/officeart/2005/8/layout/matrix1"/>
    <dgm:cxn modelId="{5BC017CE-D0B8-489E-B7B7-43FA44D57143}" type="presParOf" srcId="{92309B4C-2A7E-4278-8DE5-55D8E09BF3E6}" destId="{9C19D44B-77DB-4040-B81F-434FF7ECC03C}" srcOrd="4" destOrd="0" presId="urn:microsoft.com/office/officeart/2005/8/layout/matrix1"/>
    <dgm:cxn modelId="{F4338A93-5B52-4FA9-8A1C-3B801ADD61B4}" type="presParOf" srcId="{92309B4C-2A7E-4278-8DE5-55D8E09BF3E6}" destId="{F16E4B76-47FD-44B1-ACB6-358A7CDA1CFA}" srcOrd="5" destOrd="0" presId="urn:microsoft.com/office/officeart/2005/8/layout/matrix1"/>
    <dgm:cxn modelId="{872025B4-CC35-4A16-9DA3-3FAA9573FAC1}" type="presParOf" srcId="{92309B4C-2A7E-4278-8DE5-55D8E09BF3E6}" destId="{53AF3E33-4113-4E7F-ADA6-54791D073255}" srcOrd="6" destOrd="0" presId="urn:microsoft.com/office/officeart/2005/8/layout/matrix1"/>
    <dgm:cxn modelId="{925E0B2F-F274-45F0-8BF7-7D8B9E19A86C}" type="presParOf" srcId="{92309B4C-2A7E-4278-8DE5-55D8E09BF3E6}" destId="{CDCEA46F-308F-489F-BA75-7B3D80C4FF7E}" srcOrd="7" destOrd="0" presId="urn:microsoft.com/office/officeart/2005/8/layout/matrix1"/>
    <dgm:cxn modelId="{88CBAC7C-C471-45FE-B7D6-E6299E446C62}" type="presParOf" srcId="{0DA0DB3D-A6A3-492F-AA91-857211365289}" destId="{81CD4AFE-368F-4740-BE28-C6294A7E31E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7C960-8CAC-4D51-B639-D7C94675E41C}">
      <dsp:nvSpPr>
        <dsp:cNvPr id="0" name=""/>
        <dsp:cNvSpPr/>
      </dsp:nvSpPr>
      <dsp:spPr>
        <a:xfrm rot="16200000">
          <a:off x="446456" y="-446456"/>
          <a:ext cx="2476500" cy="33694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</a:t>
          </a:r>
        </a:p>
      </dsp:txBody>
      <dsp:txXfrm rot="5400000">
        <a:off x="0" y="0"/>
        <a:ext cx="3369412" cy="1857375"/>
      </dsp:txXfrm>
    </dsp:sp>
    <dsp:sp modelId="{98F6F07E-D34B-4470-92D9-D95B486ACBDF}">
      <dsp:nvSpPr>
        <dsp:cNvPr id="0" name=""/>
        <dsp:cNvSpPr/>
      </dsp:nvSpPr>
      <dsp:spPr>
        <a:xfrm>
          <a:off x="3369412" y="0"/>
          <a:ext cx="3369412" cy="2476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3369412" y="0"/>
        <a:ext cx="3369412" cy="1857375"/>
      </dsp:txXfrm>
    </dsp:sp>
    <dsp:sp modelId="{9C19D44B-77DB-4040-B81F-434FF7ECC03C}">
      <dsp:nvSpPr>
        <dsp:cNvPr id="0" name=""/>
        <dsp:cNvSpPr/>
      </dsp:nvSpPr>
      <dsp:spPr>
        <a:xfrm rot="10800000">
          <a:off x="0" y="2476500"/>
          <a:ext cx="3369412" cy="2476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</a:t>
          </a:r>
        </a:p>
      </dsp:txBody>
      <dsp:txXfrm rot="10800000">
        <a:off x="0" y="3095625"/>
        <a:ext cx="3369412" cy="1857375"/>
      </dsp:txXfrm>
    </dsp:sp>
    <dsp:sp modelId="{53AF3E33-4113-4E7F-ADA6-54791D073255}">
      <dsp:nvSpPr>
        <dsp:cNvPr id="0" name=""/>
        <dsp:cNvSpPr/>
      </dsp:nvSpPr>
      <dsp:spPr>
        <a:xfrm rot="5400000">
          <a:off x="3815868" y="2030043"/>
          <a:ext cx="2476500" cy="33694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</a:t>
          </a:r>
        </a:p>
      </dsp:txBody>
      <dsp:txXfrm rot="-5400000">
        <a:off x="3369413" y="3095624"/>
        <a:ext cx="3369412" cy="1857375"/>
      </dsp:txXfrm>
    </dsp:sp>
    <dsp:sp modelId="{81CD4AFE-368F-4740-BE28-C6294A7E31EE}">
      <dsp:nvSpPr>
        <dsp:cNvPr id="0" name=""/>
        <dsp:cNvSpPr/>
      </dsp:nvSpPr>
      <dsp:spPr>
        <a:xfrm>
          <a:off x="2358588" y="1857375"/>
          <a:ext cx="2021647" cy="12382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Macromolecular Complex Representations</a:t>
          </a:r>
        </a:p>
      </dsp:txBody>
      <dsp:txXfrm>
        <a:off x="2419034" y="1917821"/>
        <a:ext cx="1900755" cy="111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0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4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C4C1-BEF5-4A49-A515-952E0DC91E90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C0953-0DD3-4529-825B-C254B10B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4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1A76184B-F1CC-43E2-B45F-EE0361A85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666576"/>
              </p:ext>
            </p:extLst>
          </p:nvPr>
        </p:nvGraphicFramePr>
        <p:xfrm>
          <a:off x="83456" y="0"/>
          <a:ext cx="67388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4B2D35-FD9A-43DD-853D-E3FC5D31186A}"/>
              </a:ext>
            </a:extLst>
          </p:cNvPr>
          <p:cNvSpPr txBox="1"/>
          <p:nvPr/>
        </p:nvSpPr>
        <p:spPr>
          <a:xfrm>
            <a:off x="1221581" y="58055"/>
            <a:ext cx="213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2D Interactions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4C670-B41C-4AEE-BD3C-203235CE1136}"/>
              </a:ext>
            </a:extLst>
          </p:cNvPr>
          <p:cNvSpPr txBox="1"/>
          <p:nvPr/>
        </p:nvSpPr>
        <p:spPr>
          <a:xfrm>
            <a:off x="3429000" y="58054"/>
            <a:ext cx="226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Defined 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C431B-DCB7-4BD0-8AB1-AB693D6ABB68}"/>
              </a:ext>
            </a:extLst>
          </p:cNvPr>
          <p:cNvSpPr txBox="1"/>
          <p:nvPr/>
        </p:nvSpPr>
        <p:spPr>
          <a:xfrm>
            <a:off x="100551" y="2505597"/>
            <a:ext cx="228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3D Structure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47465-1D77-4431-AD10-7CC22EEFD6C3}"/>
              </a:ext>
            </a:extLst>
          </p:cNvPr>
          <p:cNvSpPr txBox="1"/>
          <p:nvPr/>
        </p:nvSpPr>
        <p:spPr>
          <a:xfrm>
            <a:off x="4414519" y="2463474"/>
            <a:ext cx="225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1D Sequences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AA087E38-CE2E-4A56-B5BE-15C9304FE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11457">
            <a:off x="195893" y="2279536"/>
            <a:ext cx="2849781" cy="30751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E57EA5-14C0-4D34-9D48-138087FB5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371" y="476857"/>
            <a:ext cx="1643267" cy="19276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6DCFE1-D548-4F70-85CB-79DC392A0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20" y="69026"/>
            <a:ext cx="2362665" cy="23730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FD78F06-5B6B-4A57-92A5-1085454F2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901" y="3311129"/>
            <a:ext cx="3281643" cy="9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</dc:creator>
  <cp:lastModifiedBy>Timothy</cp:lastModifiedBy>
  <cp:revision>13</cp:revision>
  <cp:lastPrinted>2020-11-12T13:49:32Z</cp:lastPrinted>
  <dcterms:created xsi:type="dcterms:W3CDTF">2020-11-10T17:32:54Z</dcterms:created>
  <dcterms:modified xsi:type="dcterms:W3CDTF">2020-11-12T13:50:54Z</dcterms:modified>
</cp:coreProperties>
</file>