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ibre Franklin Light"/>
      <p:regular r:id="rId30"/>
      <p:bold r:id="rId31"/>
      <p:italic r:id="rId32"/>
      <p:boldItalic r:id="rId33"/>
    </p:embeddedFont>
    <p:embeddedFont>
      <p:font typeface="Libre Franklin"/>
      <p:regular r:id="rId34"/>
      <p:bold r:id="rId35"/>
      <p:italic r:id="rId36"/>
      <p:boldItalic r:id="rId37"/>
    </p:embeddedFont>
    <p:embeddedFont>
      <p:font typeface="Bebas Neu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Light-bold.fntdata"/><Relationship Id="rId30" Type="http://schemas.openxmlformats.org/officeDocument/2006/relationships/font" Target="fonts/LibreFranklinLight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Light-italic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.fntdata"/><Relationship Id="rId12" Type="http://schemas.openxmlformats.org/officeDocument/2006/relationships/slide" Target="slides/slide7.xml"/><Relationship Id="rId34" Type="http://schemas.openxmlformats.org/officeDocument/2006/relationships/font" Target="fonts/LibreFranklin-regular.fntdata"/><Relationship Id="rId15" Type="http://schemas.openxmlformats.org/officeDocument/2006/relationships/slide" Target="slides/slide10.xml"/><Relationship Id="rId37" Type="http://schemas.openxmlformats.org/officeDocument/2006/relationships/font" Target="fonts/LibreFranklin-boldItalic.fntdata"/><Relationship Id="rId14" Type="http://schemas.openxmlformats.org/officeDocument/2006/relationships/slide" Target="slides/slide9.xml"/><Relationship Id="rId36" Type="http://schemas.openxmlformats.org/officeDocument/2006/relationships/font" Target="fonts/LibreFranklin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ab5b99d08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ab5b99d08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ab4f81e2b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ab4f81e2b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ab5b99d0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ab5b99d0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ab5b99d0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ab5b99d0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ab4f81e2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ab4f81e2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abb15d06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abb15d06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ab5b99d0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ab5b99d0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ab5b99d08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ab5b99d08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ab5b99d0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ab5b99d0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ab5b99d08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ab5b99d08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ab4f81e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ab4f81e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ab5b99d08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ab5b99d08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abb15d06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abb15d06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ab4f81e2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ab4f81e2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ab5b99d08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ab5b99d08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 ^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ab4f81e2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ab4f81e2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ab4f81e2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ab4f81e2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ab4f81e2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ab4f81e2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ab4f81e2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ab4f81e2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ab4f81e2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ab4f81e2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ab4f81e2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ab4f81e2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 replaced the hypothesis, this is better formatted, hope that’s a correct interpretation.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Challengers and incumbents are more likely to win an election when they have higher campaign finances.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ab4f81e2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ab4f81e2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ab5b99d0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ab5b99d0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10" name="Google Shape;10;p2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2191200" y="711300"/>
            <a:ext cx="4761600" cy="32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191200" y="3939300"/>
            <a:ext cx="4761600" cy="66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>
            <a:off x="51962" y="4730910"/>
            <a:ext cx="9063135" cy="316890"/>
            <a:chOff x="-5957448" y="3515305"/>
            <a:chExt cx="4931781" cy="172438"/>
          </a:xfrm>
        </p:grpSpPr>
        <p:sp>
          <p:nvSpPr>
            <p:cNvPr id="33" name="Google Shape;33;p2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1"/>
          <p:cNvGrpSpPr/>
          <p:nvPr/>
        </p:nvGrpSpPr>
        <p:grpSpPr>
          <a:xfrm>
            <a:off x="-898887" y="-685731"/>
            <a:ext cx="4173908" cy="4435784"/>
            <a:chOff x="-701300" y="296400"/>
            <a:chExt cx="3270575" cy="3475775"/>
          </a:xfrm>
        </p:grpSpPr>
        <p:sp>
          <p:nvSpPr>
            <p:cNvPr id="225" name="Google Shape;225;p11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1"/>
          <p:cNvGrpSpPr/>
          <p:nvPr/>
        </p:nvGrpSpPr>
        <p:grpSpPr>
          <a:xfrm rot="10800000">
            <a:off x="6291338" y="2087100"/>
            <a:ext cx="3270575" cy="3475775"/>
            <a:chOff x="-701300" y="296400"/>
            <a:chExt cx="3270575" cy="3475775"/>
          </a:xfrm>
        </p:grpSpPr>
        <p:sp>
          <p:nvSpPr>
            <p:cNvPr id="230" name="Google Shape;230;p11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>
            <p:ph hasCustomPrompt="1" type="title"/>
          </p:nvPr>
        </p:nvSpPr>
        <p:spPr>
          <a:xfrm>
            <a:off x="1618200" y="1610100"/>
            <a:ext cx="5907600" cy="13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35" name="Google Shape;235;p11"/>
          <p:cNvSpPr txBox="1"/>
          <p:nvPr>
            <p:ph idx="1" type="subTitle"/>
          </p:nvPr>
        </p:nvSpPr>
        <p:spPr>
          <a:xfrm>
            <a:off x="1618200" y="2920800"/>
            <a:ext cx="5907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3"/>
          <p:cNvGrpSpPr/>
          <p:nvPr/>
        </p:nvGrpSpPr>
        <p:grpSpPr>
          <a:xfrm>
            <a:off x="-2364328" y="-523269"/>
            <a:ext cx="13264703" cy="5860287"/>
            <a:chOff x="-1602350" y="450300"/>
            <a:chExt cx="10346075" cy="4570850"/>
          </a:xfrm>
        </p:grpSpPr>
        <p:sp>
          <p:nvSpPr>
            <p:cNvPr id="239" name="Google Shape;239;p13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472700" y="486875"/>
              <a:ext cx="2801775" cy="1974750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81363" y="43554"/>
                    <a:pt x="42359" y="175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472700" y="486875"/>
              <a:ext cx="2801775" cy="1974750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108858" y="77366"/>
                    <a:pt x="107485" y="75724"/>
                    <a:pt x="106111" y="74119"/>
                  </a:cubicBezTo>
                  <a:cubicBezTo>
                    <a:pt x="106664" y="69283"/>
                    <a:pt x="107788" y="64359"/>
                    <a:pt x="109162" y="59416"/>
                  </a:cubicBezTo>
                  <a:cubicBezTo>
                    <a:pt x="78258" y="31439"/>
                    <a:pt x="40182" y="121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642725" y="1104675"/>
              <a:ext cx="2101000" cy="2857975"/>
            </a:xfrm>
            <a:custGeom>
              <a:rect b="b" l="l" r="r" t="t"/>
              <a:pathLst>
                <a:path extrusionOk="0" h="114319" w="84040">
                  <a:moveTo>
                    <a:pt x="1" y="0"/>
                  </a:moveTo>
                  <a:lnTo>
                    <a:pt x="1" y="0"/>
                  </a:lnTo>
                  <a:cubicBezTo>
                    <a:pt x="34098" y="24516"/>
                    <a:pt x="63860" y="55098"/>
                    <a:pt x="84040" y="91587"/>
                  </a:cubicBezTo>
                  <a:cubicBezTo>
                    <a:pt x="79079" y="98902"/>
                    <a:pt x="74672" y="106342"/>
                    <a:pt x="72924" y="114318"/>
                  </a:cubicBezTo>
                  <a:cubicBezTo>
                    <a:pt x="59345" y="70693"/>
                    <a:pt x="32796" y="321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453525" y="450300"/>
              <a:ext cx="3063600" cy="1389525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453525" y="450300"/>
              <a:ext cx="3063600" cy="1389525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72000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2" type="subTitle"/>
          </p:nvPr>
        </p:nvSpPr>
        <p:spPr>
          <a:xfrm>
            <a:off x="72000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3" type="subTitle"/>
          </p:nvPr>
        </p:nvSpPr>
        <p:spPr>
          <a:xfrm>
            <a:off x="606690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4" type="subTitle"/>
          </p:nvPr>
        </p:nvSpPr>
        <p:spPr>
          <a:xfrm>
            <a:off x="606690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13"/>
          <p:cNvSpPr txBox="1"/>
          <p:nvPr>
            <p:ph idx="5" type="subTitle"/>
          </p:nvPr>
        </p:nvSpPr>
        <p:spPr>
          <a:xfrm>
            <a:off x="3393450" y="36256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6" type="subTitle"/>
          </p:nvPr>
        </p:nvSpPr>
        <p:spPr>
          <a:xfrm>
            <a:off x="3393450" y="39942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7" type="title"/>
          </p:nvPr>
        </p:nvSpPr>
        <p:spPr>
          <a:xfrm>
            <a:off x="159240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8" type="title"/>
          </p:nvPr>
        </p:nvSpPr>
        <p:spPr>
          <a:xfrm>
            <a:off x="426585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9" type="title"/>
          </p:nvPr>
        </p:nvSpPr>
        <p:spPr>
          <a:xfrm>
            <a:off x="6939300" y="30685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idx="13" type="subTitle"/>
          </p:nvPr>
        </p:nvSpPr>
        <p:spPr>
          <a:xfrm>
            <a:off x="72000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4" type="subTitle"/>
          </p:nvPr>
        </p:nvSpPr>
        <p:spPr>
          <a:xfrm>
            <a:off x="72000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15" type="subTitle"/>
          </p:nvPr>
        </p:nvSpPr>
        <p:spPr>
          <a:xfrm>
            <a:off x="606690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idx="16" type="subTitle"/>
          </p:nvPr>
        </p:nvSpPr>
        <p:spPr>
          <a:xfrm>
            <a:off x="606690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idx="17" type="subTitle"/>
          </p:nvPr>
        </p:nvSpPr>
        <p:spPr>
          <a:xfrm>
            <a:off x="3393450" y="1816800"/>
            <a:ext cx="235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13"/>
          <p:cNvSpPr txBox="1"/>
          <p:nvPr>
            <p:ph idx="18" type="subTitle"/>
          </p:nvPr>
        </p:nvSpPr>
        <p:spPr>
          <a:xfrm>
            <a:off x="3393450" y="2185400"/>
            <a:ext cx="2357100" cy="60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hasCustomPrompt="1" idx="19" type="title"/>
          </p:nvPr>
        </p:nvSpPr>
        <p:spPr>
          <a:xfrm>
            <a:off x="1592400" y="1259625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20" type="title"/>
          </p:nvPr>
        </p:nvSpPr>
        <p:spPr>
          <a:xfrm>
            <a:off x="4265850" y="12597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21" type="title"/>
          </p:nvPr>
        </p:nvSpPr>
        <p:spPr>
          <a:xfrm>
            <a:off x="6939300" y="1259700"/>
            <a:ext cx="612300" cy="5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4"/>
          <p:cNvGrpSpPr/>
          <p:nvPr/>
        </p:nvGrpSpPr>
        <p:grpSpPr>
          <a:xfrm rot="899949">
            <a:off x="-1370139" y="-1101964"/>
            <a:ext cx="4190443" cy="4453221"/>
            <a:chOff x="-4219997" y="480632"/>
            <a:chExt cx="2433812" cy="2586434"/>
          </a:xfrm>
        </p:grpSpPr>
        <p:sp>
          <p:nvSpPr>
            <p:cNvPr id="268" name="Google Shape;268;p1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4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720000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14"/>
          <p:cNvSpPr txBox="1"/>
          <p:nvPr>
            <p:ph idx="2" type="subTitle"/>
          </p:nvPr>
        </p:nvSpPr>
        <p:spPr>
          <a:xfrm>
            <a:off x="720000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3" type="subTitle"/>
          </p:nvPr>
        </p:nvSpPr>
        <p:spPr>
          <a:xfrm>
            <a:off x="3483450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4" type="subTitle"/>
          </p:nvPr>
        </p:nvSpPr>
        <p:spPr>
          <a:xfrm>
            <a:off x="3483450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14"/>
          <p:cNvSpPr txBox="1"/>
          <p:nvPr>
            <p:ph idx="5" type="subTitle"/>
          </p:nvPr>
        </p:nvSpPr>
        <p:spPr>
          <a:xfrm>
            <a:off x="6246925" y="2864200"/>
            <a:ext cx="21771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6" type="subTitle"/>
          </p:nvPr>
        </p:nvSpPr>
        <p:spPr>
          <a:xfrm>
            <a:off x="6246925" y="3232800"/>
            <a:ext cx="2177100" cy="90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78" name="Google Shape;278;p14"/>
          <p:cNvGrpSpPr/>
          <p:nvPr/>
        </p:nvGrpSpPr>
        <p:grpSpPr>
          <a:xfrm>
            <a:off x="5337950" y="3714887"/>
            <a:ext cx="4928054" cy="2273159"/>
            <a:chOff x="5337950" y="3714887"/>
            <a:chExt cx="4928054" cy="2273159"/>
          </a:xfrm>
        </p:grpSpPr>
        <p:sp>
          <p:nvSpPr>
            <p:cNvPr id="279" name="Google Shape;279;p14"/>
            <p:cNvSpPr/>
            <p:nvPr/>
          </p:nvSpPr>
          <p:spPr>
            <a:xfrm flipH="1" rot="9974655">
              <a:off x="5532690" y="4253883"/>
              <a:ext cx="4667843" cy="1113723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14"/>
            <p:cNvGrpSpPr/>
            <p:nvPr/>
          </p:nvGrpSpPr>
          <p:grpSpPr>
            <a:xfrm>
              <a:off x="5337950" y="4562424"/>
              <a:ext cx="4853649" cy="1425622"/>
              <a:chOff x="4841950" y="4243200"/>
              <a:chExt cx="3795175" cy="1114725"/>
            </a:xfrm>
          </p:grpSpPr>
          <p:sp>
            <p:nvSpPr>
              <p:cNvPr id="281" name="Google Shape;281;p14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rgbClr val="FF45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rgbClr val="F650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5"/>
          <p:cNvGrpSpPr/>
          <p:nvPr/>
        </p:nvGrpSpPr>
        <p:grpSpPr>
          <a:xfrm flipH="1" rot="10800000">
            <a:off x="-1067687" y="2087100"/>
            <a:ext cx="3270575" cy="3475775"/>
            <a:chOff x="-701300" y="296400"/>
            <a:chExt cx="3270575" cy="3475775"/>
          </a:xfrm>
        </p:grpSpPr>
        <p:sp>
          <p:nvSpPr>
            <p:cNvPr id="285" name="Google Shape;285;p15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>
            <a:off x="5104650" y="-144850"/>
            <a:ext cx="4800150" cy="1079075"/>
            <a:chOff x="3323550" y="585000"/>
            <a:chExt cx="4800150" cy="1079075"/>
          </a:xfrm>
        </p:grpSpPr>
        <p:sp>
          <p:nvSpPr>
            <p:cNvPr id="290" name="Google Shape;290;p1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5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6"/>
          <p:cNvGrpSpPr/>
          <p:nvPr/>
        </p:nvGrpSpPr>
        <p:grpSpPr>
          <a:xfrm flipH="1">
            <a:off x="6941363" y="2683360"/>
            <a:ext cx="4335037" cy="2653659"/>
            <a:chOff x="-1602350" y="2951375"/>
            <a:chExt cx="3381200" cy="2069775"/>
          </a:xfrm>
        </p:grpSpPr>
        <p:sp>
          <p:nvSpPr>
            <p:cNvPr id="297" name="Google Shape;297;p16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 flipH="1">
            <a:off x="-992728" y="-144850"/>
            <a:ext cx="4800150" cy="1079075"/>
            <a:chOff x="3323550" y="585000"/>
            <a:chExt cx="4800150" cy="1079075"/>
          </a:xfrm>
        </p:grpSpPr>
        <p:sp>
          <p:nvSpPr>
            <p:cNvPr id="301" name="Google Shape;301;p16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874751" y="33282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1874750" y="37980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3" type="subTitle"/>
          </p:nvPr>
        </p:nvSpPr>
        <p:spPr>
          <a:xfrm>
            <a:off x="6004276" y="33282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idx="4" type="subTitle"/>
          </p:nvPr>
        </p:nvSpPr>
        <p:spPr>
          <a:xfrm>
            <a:off x="6004275" y="37980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5" type="subTitle"/>
          </p:nvPr>
        </p:nvSpPr>
        <p:spPr>
          <a:xfrm>
            <a:off x="1874751" y="15194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6" type="subTitle"/>
          </p:nvPr>
        </p:nvSpPr>
        <p:spPr>
          <a:xfrm>
            <a:off x="1874750" y="19892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7" type="subTitle"/>
          </p:nvPr>
        </p:nvSpPr>
        <p:spPr>
          <a:xfrm>
            <a:off x="6004276" y="1519400"/>
            <a:ext cx="2190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8" type="subTitle"/>
          </p:nvPr>
        </p:nvSpPr>
        <p:spPr>
          <a:xfrm>
            <a:off x="6004275" y="1989200"/>
            <a:ext cx="2190300" cy="5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962014" y="-37506"/>
            <a:ext cx="6164833" cy="1385856"/>
            <a:chOff x="3323550" y="585000"/>
            <a:chExt cx="4800150" cy="1079075"/>
          </a:xfrm>
        </p:grpSpPr>
        <p:sp>
          <p:nvSpPr>
            <p:cNvPr id="316" name="Google Shape;316;p17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7"/>
          <p:cNvGrpSpPr/>
          <p:nvPr/>
        </p:nvGrpSpPr>
        <p:grpSpPr>
          <a:xfrm rot="10800000">
            <a:off x="-1719287" y="3706051"/>
            <a:ext cx="5100785" cy="2130874"/>
            <a:chOff x="5337950" y="-657276"/>
            <a:chExt cx="5100785" cy="2130874"/>
          </a:xfrm>
        </p:grpSpPr>
        <p:sp>
          <p:nvSpPr>
            <p:cNvPr id="321" name="Google Shape;321;p17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17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323" name="Google Shape;323;p17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7"/>
          <p:cNvSpPr txBox="1"/>
          <p:nvPr>
            <p:ph type="title"/>
          </p:nvPr>
        </p:nvSpPr>
        <p:spPr>
          <a:xfrm>
            <a:off x="1678650" y="3194163"/>
            <a:ext cx="5786700" cy="44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ebas Neue"/>
              <a:buNone/>
              <a:defRPr sz="16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idx="1" type="subTitle"/>
          </p:nvPr>
        </p:nvSpPr>
        <p:spPr>
          <a:xfrm>
            <a:off x="1678662" y="1499638"/>
            <a:ext cx="5786700" cy="169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8"/>
          <p:cNvGrpSpPr/>
          <p:nvPr/>
        </p:nvGrpSpPr>
        <p:grpSpPr>
          <a:xfrm>
            <a:off x="-686687" y="-809737"/>
            <a:ext cx="3270575" cy="3475775"/>
            <a:chOff x="-701300" y="296400"/>
            <a:chExt cx="3270575" cy="3475775"/>
          </a:xfrm>
        </p:grpSpPr>
        <p:sp>
          <p:nvSpPr>
            <p:cNvPr id="329" name="Google Shape;329;p18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8"/>
          <p:cNvGrpSpPr/>
          <p:nvPr/>
        </p:nvGrpSpPr>
        <p:grpSpPr>
          <a:xfrm flipH="1" rot="10800000">
            <a:off x="5185950" y="4198550"/>
            <a:ext cx="4800150" cy="1079075"/>
            <a:chOff x="3323550" y="585000"/>
            <a:chExt cx="4800150" cy="1079075"/>
          </a:xfrm>
        </p:grpSpPr>
        <p:sp>
          <p:nvSpPr>
            <p:cNvPr id="334" name="Google Shape;334;p18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8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9"/>
          <p:cNvGrpSpPr/>
          <p:nvPr/>
        </p:nvGrpSpPr>
        <p:grpSpPr>
          <a:xfrm>
            <a:off x="-394167" y="-37506"/>
            <a:ext cx="3694000" cy="945309"/>
            <a:chOff x="-305650" y="585000"/>
            <a:chExt cx="2876275" cy="736050"/>
          </a:xfrm>
        </p:grpSpPr>
        <p:sp>
          <p:nvSpPr>
            <p:cNvPr id="341" name="Google Shape;341;p19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9"/>
          <p:cNvGrpSpPr/>
          <p:nvPr/>
        </p:nvGrpSpPr>
        <p:grpSpPr>
          <a:xfrm flipH="1">
            <a:off x="7246159" y="2683360"/>
            <a:ext cx="4335037" cy="2653659"/>
            <a:chOff x="-1602350" y="2951375"/>
            <a:chExt cx="3381200" cy="2069775"/>
          </a:xfrm>
        </p:grpSpPr>
        <p:sp>
          <p:nvSpPr>
            <p:cNvPr id="346" name="Google Shape;346;p19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9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9"/>
          <p:cNvSpPr txBox="1"/>
          <p:nvPr>
            <p:ph idx="1" type="subTitle"/>
          </p:nvPr>
        </p:nvSpPr>
        <p:spPr>
          <a:xfrm>
            <a:off x="971238" y="1761900"/>
            <a:ext cx="2971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19"/>
          <p:cNvSpPr txBox="1"/>
          <p:nvPr>
            <p:ph idx="2" type="subTitle"/>
          </p:nvPr>
        </p:nvSpPr>
        <p:spPr>
          <a:xfrm>
            <a:off x="971263" y="2231700"/>
            <a:ext cx="2971800" cy="22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idx="3" type="subTitle"/>
          </p:nvPr>
        </p:nvSpPr>
        <p:spPr>
          <a:xfrm>
            <a:off x="5196288" y="1761900"/>
            <a:ext cx="2971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9"/>
          <p:cNvSpPr txBox="1"/>
          <p:nvPr>
            <p:ph idx="4" type="subTitle"/>
          </p:nvPr>
        </p:nvSpPr>
        <p:spPr>
          <a:xfrm>
            <a:off x="5196313" y="2231700"/>
            <a:ext cx="2971800" cy="22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0"/>
          <p:cNvGrpSpPr/>
          <p:nvPr/>
        </p:nvGrpSpPr>
        <p:grpSpPr>
          <a:xfrm>
            <a:off x="3859764" y="-381006"/>
            <a:ext cx="6164833" cy="1385856"/>
            <a:chOff x="3859764" y="-381006"/>
            <a:chExt cx="6164833" cy="1385856"/>
          </a:xfrm>
        </p:grpSpPr>
        <p:sp>
          <p:nvSpPr>
            <p:cNvPr id="356" name="Google Shape;356;p20"/>
            <p:cNvSpPr/>
            <p:nvPr/>
          </p:nvSpPr>
          <p:spPr>
            <a:xfrm>
              <a:off x="3859764" y="-381006"/>
              <a:ext cx="6123575" cy="1385856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859764" y="-381006"/>
              <a:ext cx="6123575" cy="1385856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635694" y="-381006"/>
              <a:ext cx="4387747" cy="119106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6491584" y="-381006"/>
              <a:ext cx="3533013" cy="1024358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0"/>
          <p:cNvGrpSpPr/>
          <p:nvPr/>
        </p:nvGrpSpPr>
        <p:grpSpPr>
          <a:xfrm flipH="1" rot="10800000">
            <a:off x="-1068928" y="1625369"/>
            <a:ext cx="4173908" cy="4435784"/>
            <a:chOff x="-701300" y="296400"/>
            <a:chExt cx="3270575" cy="3475775"/>
          </a:xfrm>
        </p:grpSpPr>
        <p:sp>
          <p:nvSpPr>
            <p:cNvPr id="361" name="Google Shape;361;p20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0"/>
          <p:cNvSpPr txBox="1"/>
          <p:nvPr>
            <p:ph hasCustomPrompt="1" type="title"/>
          </p:nvPr>
        </p:nvSpPr>
        <p:spPr>
          <a:xfrm>
            <a:off x="1232625" y="1692200"/>
            <a:ext cx="2677200" cy="12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6" name="Google Shape;366;p20"/>
          <p:cNvSpPr txBox="1"/>
          <p:nvPr>
            <p:ph idx="1" type="subTitle"/>
          </p:nvPr>
        </p:nvSpPr>
        <p:spPr>
          <a:xfrm>
            <a:off x="1232625" y="2960475"/>
            <a:ext cx="26772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hasCustomPrompt="1" idx="2" type="title"/>
          </p:nvPr>
        </p:nvSpPr>
        <p:spPr>
          <a:xfrm>
            <a:off x="5234175" y="1692075"/>
            <a:ext cx="2677200" cy="12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68" name="Google Shape;368;p20"/>
          <p:cNvSpPr txBox="1"/>
          <p:nvPr>
            <p:ph idx="3" type="subTitle"/>
          </p:nvPr>
        </p:nvSpPr>
        <p:spPr>
          <a:xfrm>
            <a:off x="5234175" y="2960475"/>
            <a:ext cx="26772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9" name="Google Shape;369;p20"/>
          <p:cNvSpPr txBox="1"/>
          <p:nvPr>
            <p:ph idx="4"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"/>
          <p:cNvGrpSpPr/>
          <p:nvPr/>
        </p:nvGrpSpPr>
        <p:grpSpPr>
          <a:xfrm rot="10800000">
            <a:off x="5952939" y="1625369"/>
            <a:ext cx="4173908" cy="4435784"/>
            <a:chOff x="-701300" y="296400"/>
            <a:chExt cx="3270575" cy="3475775"/>
          </a:xfrm>
        </p:grpSpPr>
        <p:sp>
          <p:nvSpPr>
            <p:cNvPr id="131" name="Google Shape;131;p3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 flipH="1">
            <a:off x="-1068928" y="-37506"/>
            <a:ext cx="6164833" cy="1385856"/>
            <a:chOff x="3323550" y="585000"/>
            <a:chExt cx="4800150" cy="1079075"/>
          </a:xfrm>
        </p:grpSpPr>
        <p:sp>
          <p:nvSpPr>
            <p:cNvPr id="136" name="Google Shape;136;p3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3"/>
          <p:cNvSpPr txBox="1"/>
          <p:nvPr>
            <p:ph type="title"/>
          </p:nvPr>
        </p:nvSpPr>
        <p:spPr>
          <a:xfrm>
            <a:off x="1736250" y="2263467"/>
            <a:ext cx="5671500" cy="120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3"/>
          <p:cNvSpPr txBox="1"/>
          <p:nvPr>
            <p:ph idx="1" type="subTitle"/>
          </p:nvPr>
        </p:nvSpPr>
        <p:spPr>
          <a:xfrm>
            <a:off x="1736250" y="3466473"/>
            <a:ext cx="5671500" cy="41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3"/>
          <p:cNvSpPr txBox="1"/>
          <p:nvPr>
            <p:ph hasCustomPrompt="1" idx="2" type="title"/>
          </p:nvPr>
        </p:nvSpPr>
        <p:spPr>
          <a:xfrm>
            <a:off x="1736250" y="1259750"/>
            <a:ext cx="5671500" cy="100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1"/>
          <p:cNvGrpSpPr/>
          <p:nvPr/>
        </p:nvGrpSpPr>
        <p:grpSpPr>
          <a:xfrm flipH="1" rot="-899949">
            <a:off x="6256488" y="-1101964"/>
            <a:ext cx="4190443" cy="4453221"/>
            <a:chOff x="-4219997" y="480632"/>
            <a:chExt cx="2433812" cy="2586434"/>
          </a:xfrm>
        </p:grpSpPr>
        <p:sp>
          <p:nvSpPr>
            <p:cNvPr id="372" name="Google Shape;372;p21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-2364328" y="2683360"/>
            <a:ext cx="4335037" cy="2653659"/>
            <a:chOff x="-1602350" y="2951375"/>
            <a:chExt cx="3381200" cy="2069775"/>
          </a:xfrm>
        </p:grpSpPr>
        <p:sp>
          <p:nvSpPr>
            <p:cNvPr id="376" name="Google Shape;376;p21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0708" y="35454"/>
                    <a:pt x="69712" y="61397"/>
                    <a:pt x="112070" y="79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-1359700" y="2951375"/>
              <a:ext cx="2801775" cy="1975225"/>
            </a:xfrm>
            <a:custGeom>
              <a:rect b="b" l="l" r="r" t="t"/>
              <a:pathLst>
                <a:path extrusionOk="0" h="79009" w="112071">
                  <a:moveTo>
                    <a:pt x="112070" y="79008"/>
                  </a:moveTo>
                  <a:lnTo>
                    <a:pt x="112070" y="79008"/>
                  </a:lnTo>
                  <a:cubicBezTo>
                    <a:pt x="71318" y="68963"/>
                    <a:pt x="32314" y="51620"/>
                    <a:pt x="1" y="25266"/>
                  </a:cubicBezTo>
                  <a:cubicBezTo>
                    <a:pt x="1892" y="16612"/>
                    <a:pt x="3230" y="8048"/>
                    <a:pt x="1892" y="1"/>
                  </a:cubicBezTo>
                  <a:cubicBezTo>
                    <a:pt x="3230" y="1642"/>
                    <a:pt x="4586" y="3284"/>
                    <a:pt x="5960" y="4890"/>
                  </a:cubicBezTo>
                  <a:cubicBezTo>
                    <a:pt x="5407" y="9707"/>
                    <a:pt x="4283" y="14632"/>
                    <a:pt x="2909" y="19592"/>
                  </a:cubicBezTo>
                  <a:cubicBezTo>
                    <a:pt x="33812" y="47569"/>
                    <a:pt x="71907" y="66875"/>
                    <a:pt x="112070" y="79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-1602350" y="3573650"/>
              <a:ext cx="3381200" cy="1447500"/>
            </a:xfrm>
            <a:custGeom>
              <a:rect b="b" l="l" r="r" t="t"/>
              <a:pathLst>
                <a:path extrusionOk="0" h="57900" w="135248">
                  <a:moveTo>
                    <a:pt x="3908" y="57900"/>
                  </a:moveTo>
                  <a:lnTo>
                    <a:pt x="135248" y="57900"/>
                  </a:lnTo>
                  <a:cubicBezTo>
                    <a:pt x="86127" y="49817"/>
                    <a:pt x="38291" y="31600"/>
                    <a:pt x="0" y="0"/>
                  </a:cubicBezTo>
                  <a:cubicBezTo>
                    <a:pt x="6531" y="17218"/>
                    <a:pt x="339" y="39629"/>
                    <a:pt x="3908" y="5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21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1"/>
          <p:cNvSpPr txBox="1"/>
          <p:nvPr>
            <p:ph idx="1" type="subTitle"/>
          </p:nvPr>
        </p:nvSpPr>
        <p:spPr>
          <a:xfrm>
            <a:off x="7200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1" name="Google Shape;381;p21"/>
          <p:cNvSpPr txBox="1"/>
          <p:nvPr>
            <p:ph idx="2" type="subTitle"/>
          </p:nvPr>
        </p:nvSpPr>
        <p:spPr>
          <a:xfrm>
            <a:off x="7200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2" name="Google Shape;382;p21"/>
          <p:cNvSpPr txBox="1"/>
          <p:nvPr>
            <p:ph idx="3" type="subTitle"/>
          </p:nvPr>
        </p:nvSpPr>
        <p:spPr>
          <a:xfrm>
            <a:off x="34173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1"/>
          <p:cNvSpPr txBox="1"/>
          <p:nvPr>
            <p:ph idx="4" type="subTitle"/>
          </p:nvPr>
        </p:nvSpPr>
        <p:spPr>
          <a:xfrm>
            <a:off x="34173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5" type="subTitle"/>
          </p:nvPr>
        </p:nvSpPr>
        <p:spPr>
          <a:xfrm>
            <a:off x="6114600" y="1763975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1"/>
          <p:cNvSpPr txBox="1"/>
          <p:nvPr>
            <p:ph idx="6" type="subTitle"/>
          </p:nvPr>
        </p:nvSpPr>
        <p:spPr>
          <a:xfrm>
            <a:off x="6114600" y="2132575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21"/>
          <p:cNvSpPr txBox="1"/>
          <p:nvPr>
            <p:ph idx="7" type="subTitle"/>
          </p:nvPr>
        </p:nvSpPr>
        <p:spPr>
          <a:xfrm>
            <a:off x="7200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21"/>
          <p:cNvSpPr txBox="1"/>
          <p:nvPr>
            <p:ph idx="8" type="subTitle"/>
          </p:nvPr>
        </p:nvSpPr>
        <p:spPr>
          <a:xfrm>
            <a:off x="7200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9" type="subTitle"/>
          </p:nvPr>
        </p:nvSpPr>
        <p:spPr>
          <a:xfrm>
            <a:off x="34173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21"/>
          <p:cNvSpPr txBox="1"/>
          <p:nvPr>
            <p:ph idx="13" type="subTitle"/>
          </p:nvPr>
        </p:nvSpPr>
        <p:spPr>
          <a:xfrm>
            <a:off x="34173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14" type="subTitle"/>
          </p:nvPr>
        </p:nvSpPr>
        <p:spPr>
          <a:xfrm>
            <a:off x="6114600" y="3572800"/>
            <a:ext cx="2309400" cy="3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1" name="Google Shape;391;p21"/>
          <p:cNvSpPr txBox="1"/>
          <p:nvPr>
            <p:ph idx="15" type="subTitle"/>
          </p:nvPr>
        </p:nvSpPr>
        <p:spPr>
          <a:xfrm>
            <a:off x="6114600" y="3941400"/>
            <a:ext cx="2309400" cy="6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2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394" name="Google Shape;394;p22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125609" y="4730910"/>
            <a:ext cx="9063135" cy="316890"/>
            <a:chOff x="-5957448" y="3515305"/>
            <a:chExt cx="4931781" cy="172438"/>
          </a:xfrm>
        </p:grpSpPr>
        <p:sp>
          <p:nvSpPr>
            <p:cNvPr id="415" name="Google Shape;415;p22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2"/>
          <p:cNvSpPr txBox="1"/>
          <p:nvPr>
            <p:ph type="title"/>
          </p:nvPr>
        </p:nvSpPr>
        <p:spPr>
          <a:xfrm>
            <a:off x="2573100" y="600825"/>
            <a:ext cx="3997800" cy="10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22"/>
          <p:cNvSpPr txBox="1"/>
          <p:nvPr>
            <p:ph idx="1" type="subTitle"/>
          </p:nvPr>
        </p:nvSpPr>
        <p:spPr>
          <a:xfrm>
            <a:off x="3077100" y="2268075"/>
            <a:ext cx="2989800" cy="43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3" name="Google Shape;513;p22"/>
          <p:cNvSpPr txBox="1"/>
          <p:nvPr>
            <p:ph idx="2" type="subTitle"/>
          </p:nvPr>
        </p:nvSpPr>
        <p:spPr>
          <a:xfrm>
            <a:off x="3360750" y="2707250"/>
            <a:ext cx="2422500" cy="8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4" name="Google Shape;514;p22"/>
          <p:cNvSpPr txBox="1"/>
          <p:nvPr/>
        </p:nvSpPr>
        <p:spPr>
          <a:xfrm>
            <a:off x="2150550" y="3814175"/>
            <a:ext cx="484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3"/>
          <p:cNvGrpSpPr/>
          <p:nvPr/>
        </p:nvGrpSpPr>
        <p:grpSpPr>
          <a:xfrm>
            <a:off x="-698967" y="-342306"/>
            <a:ext cx="10825814" cy="1385856"/>
            <a:chOff x="-305650" y="585000"/>
            <a:chExt cx="8429350" cy="1079075"/>
          </a:xfrm>
        </p:grpSpPr>
        <p:sp>
          <p:nvSpPr>
            <p:cNvPr id="517" name="Google Shape;517;p23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3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23"/>
          <p:cNvSpPr txBox="1"/>
          <p:nvPr>
            <p:ph idx="1" type="subTitle"/>
          </p:nvPr>
        </p:nvSpPr>
        <p:spPr>
          <a:xfrm>
            <a:off x="720000" y="1381450"/>
            <a:ext cx="3852000" cy="32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7" name="Google Shape;527;p23"/>
          <p:cNvSpPr txBox="1"/>
          <p:nvPr>
            <p:ph idx="2" type="subTitle"/>
          </p:nvPr>
        </p:nvSpPr>
        <p:spPr>
          <a:xfrm>
            <a:off x="4572000" y="1381450"/>
            <a:ext cx="3852000" cy="32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4"/>
          <p:cNvGrpSpPr/>
          <p:nvPr/>
        </p:nvGrpSpPr>
        <p:grpSpPr>
          <a:xfrm>
            <a:off x="-874307" y="-3096782"/>
            <a:ext cx="10943120" cy="7654833"/>
            <a:chOff x="-4219997" y="-1378766"/>
            <a:chExt cx="6355628" cy="4445832"/>
          </a:xfrm>
        </p:grpSpPr>
        <p:sp>
          <p:nvSpPr>
            <p:cNvPr id="530" name="Google Shape;530;p2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-575409" y="336279"/>
              <a:ext cx="2711040" cy="646840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-4057824" y="-623217"/>
              <a:ext cx="6135571" cy="2110606"/>
            </a:xfrm>
            <a:custGeom>
              <a:rect b="b" l="l" r="r" t="t"/>
              <a:pathLst>
                <a:path extrusionOk="0" h="29608" w="86071">
                  <a:moveTo>
                    <a:pt x="23688" y="0"/>
                  </a:moveTo>
                  <a:cubicBezTo>
                    <a:pt x="19653" y="0"/>
                    <a:pt x="15625" y="595"/>
                    <a:pt x="11937" y="2185"/>
                  </a:cubicBezTo>
                  <a:cubicBezTo>
                    <a:pt x="6950" y="4335"/>
                    <a:pt x="2659" y="8510"/>
                    <a:pt x="1276" y="13764"/>
                  </a:cubicBezTo>
                  <a:cubicBezTo>
                    <a:pt x="1" y="18653"/>
                    <a:pt x="1883" y="24880"/>
                    <a:pt x="90" y="29608"/>
                  </a:cubicBezTo>
                  <a:cubicBezTo>
                    <a:pt x="11464" y="20223"/>
                    <a:pt x="26059" y="15361"/>
                    <a:pt x="40716" y="13773"/>
                  </a:cubicBezTo>
                  <a:cubicBezTo>
                    <a:pt x="44968" y="13312"/>
                    <a:pt x="49233" y="13111"/>
                    <a:pt x="53503" y="13111"/>
                  </a:cubicBezTo>
                  <a:cubicBezTo>
                    <a:pt x="63954" y="13111"/>
                    <a:pt x="74428" y="14315"/>
                    <a:pt x="84777" y="15860"/>
                  </a:cubicBezTo>
                  <a:cubicBezTo>
                    <a:pt x="86071" y="12533"/>
                    <a:pt x="83921" y="8724"/>
                    <a:pt x="80718" y="7145"/>
                  </a:cubicBezTo>
                  <a:cubicBezTo>
                    <a:pt x="77507" y="5575"/>
                    <a:pt x="73778" y="5637"/>
                    <a:pt x="70200" y="5601"/>
                  </a:cubicBezTo>
                  <a:cubicBezTo>
                    <a:pt x="61404" y="5521"/>
                    <a:pt x="52617" y="4656"/>
                    <a:pt x="43981" y="3023"/>
                  </a:cubicBezTo>
                  <a:cubicBezTo>
                    <a:pt x="38647" y="2015"/>
                    <a:pt x="33348" y="713"/>
                    <a:pt x="27941" y="204"/>
                  </a:cubicBezTo>
                  <a:cubicBezTo>
                    <a:pt x="26533" y="74"/>
                    <a:pt x="25110" y="0"/>
                    <a:pt x="23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-4057824" y="-738057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0"/>
                  </a:cubicBezTo>
                  <a:cubicBezTo>
                    <a:pt x="1" y="18658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69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1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3"/>
                    <a:pt x="70200" y="5598"/>
                  </a:cubicBezTo>
                  <a:cubicBezTo>
                    <a:pt x="61404" y="5517"/>
                    <a:pt x="52617" y="4661"/>
                    <a:pt x="43981" y="3028"/>
                  </a:cubicBezTo>
                  <a:cubicBezTo>
                    <a:pt x="38647" y="2011"/>
                    <a:pt x="33348" y="709"/>
                    <a:pt x="27941" y="209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-4057824" y="-836644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2" y="0"/>
                  </a:moveTo>
                  <a:cubicBezTo>
                    <a:pt x="19629" y="0"/>
                    <a:pt x="15613" y="596"/>
                    <a:pt x="11937" y="2181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49"/>
                    <a:pt x="1883" y="24876"/>
                    <a:pt x="90" y="29604"/>
                  </a:cubicBezTo>
                  <a:cubicBezTo>
                    <a:pt x="11464" y="20219"/>
                    <a:pt x="26059" y="15357"/>
                    <a:pt x="40716" y="13770"/>
                  </a:cubicBezTo>
                  <a:cubicBezTo>
                    <a:pt x="44968" y="13309"/>
                    <a:pt x="49233" y="13108"/>
                    <a:pt x="53503" y="13108"/>
                  </a:cubicBezTo>
                  <a:cubicBezTo>
                    <a:pt x="63954" y="13108"/>
                    <a:pt x="74428" y="14312"/>
                    <a:pt x="84777" y="15857"/>
                  </a:cubicBezTo>
                  <a:cubicBezTo>
                    <a:pt x="86071" y="12529"/>
                    <a:pt x="83921" y="8720"/>
                    <a:pt x="80718" y="7141"/>
                  </a:cubicBezTo>
                  <a:cubicBezTo>
                    <a:pt x="77507" y="5571"/>
                    <a:pt x="73778" y="5634"/>
                    <a:pt x="70200" y="5598"/>
                  </a:cubicBezTo>
                  <a:cubicBezTo>
                    <a:pt x="61404" y="5518"/>
                    <a:pt x="52617" y="4661"/>
                    <a:pt x="43981" y="3020"/>
                  </a:cubicBezTo>
                  <a:cubicBezTo>
                    <a:pt x="38647" y="2012"/>
                    <a:pt x="33348" y="709"/>
                    <a:pt x="27941" y="210"/>
                  </a:cubicBezTo>
                  <a:cubicBezTo>
                    <a:pt x="26521" y="76"/>
                    <a:pt x="25086" y="0"/>
                    <a:pt x="2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-4057824" y="-951769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0"/>
                  </a:cubicBezTo>
                  <a:cubicBezTo>
                    <a:pt x="6950" y="4340"/>
                    <a:pt x="2659" y="8506"/>
                    <a:pt x="1276" y="13761"/>
                  </a:cubicBezTo>
                  <a:cubicBezTo>
                    <a:pt x="1" y="18659"/>
                    <a:pt x="1883" y="24876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09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0"/>
                  </a:cubicBezTo>
                  <a:cubicBezTo>
                    <a:pt x="77507" y="5571"/>
                    <a:pt x="73778" y="5634"/>
                    <a:pt x="70200" y="5607"/>
                  </a:cubicBezTo>
                  <a:cubicBezTo>
                    <a:pt x="61404" y="5527"/>
                    <a:pt x="52617" y="4661"/>
                    <a:pt x="43981" y="3029"/>
                  </a:cubicBezTo>
                  <a:cubicBezTo>
                    <a:pt x="38647" y="2021"/>
                    <a:pt x="33348" y="718"/>
                    <a:pt x="27941" y="210"/>
                  </a:cubicBezTo>
                  <a:cubicBezTo>
                    <a:pt x="26522" y="76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-4057824" y="-1050356"/>
              <a:ext cx="6135571" cy="2110392"/>
            </a:xfrm>
            <a:custGeom>
              <a:rect b="b" l="l" r="r" t="t"/>
              <a:pathLst>
                <a:path extrusionOk="0" h="29605" w="86071">
                  <a:moveTo>
                    <a:pt x="23657" y="1"/>
                  </a:moveTo>
                  <a:cubicBezTo>
                    <a:pt x="19632" y="1"/>
                    <a:pt x="15615" y="598"/>
                    <a:pt x="11937" y="2191"/>
                  </a:cubicBezTo>
                  <a:cubicBezTo>
                    <a:pt x="6950" y="4341"/>
                    <a:pt x="2659" y="8507"/>
                    <a:pt x="1276" y="13761"/>
                  </a:cubicBezTo>
                  <a:cubicBezTo>
                    <a:pt x="1" y="18659"/>
                    <a:pt x="1883" y="24877"/>
                    <a:pt x="90" y="29605"/>
                  </a:cubicBezTo>
                  <a:cubicBezTo>
                    <a:pt x="11464" y="20220"/>
                    <a:pt x="26059" y="15358"/>
                    <a:pt x="40716" y="13770"/>
                  </a:cubicBezTo>
                  <a:cubicBezTo>
                    <a:pt x="44965" y="13310"/>
                    <a:pt x="49229" y="13109"/>
                    <a:pt x="53496" y="13109"/>
                  </a:cubicBezTo>
                  <a:cubicBezTo>
                    <a:pt x="63949" y="13109"/>
                    <a:pt x="74426" y="14314"/>
                    <a:pt x="84777" y="15866"/>
                  </a:cubicBezTo>
                  <a:cubicBezTo>
                    <a:pt x="86071" y="12530"/>
                    <a:pt x="83921" y="8721"/>
                    <a:pt x="80718" y="7151"/>
                  </a:cubicBezTo>
                  <a:cubicBezTo>
                    <a:pt x="77507" y="5572"/>
                    <a:pt x="73778" y="5634"/>
                    <a:pt x="70200" y="5607"/>
                  </a:cubicBezTo>
                  <a:cubicBezTo>
                    <a:pt x="61404" y="5527"/>
                    <a:pt x="52617" y="4662"/>
                    <a:pt x="43981" y="3029"/>
                  </a:cubicBezTo>
                  <a:cubicBezTo>
                    <a:pt x="38647" y="2021"/>
                    <a:pt x="33348" y="710"/>
                    <a:pt x="27941" y="210"/>
                  </a:cubicBezTo>
                  <a:cubicBezTo>
                    <a:pt x="26522" y="77"/>
                    <a:pt x="25089" y="1"/>
                    <a:pt x="2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-4057824" y="-1165339"/>
              <a:ext cx="6135571" cy="2110963"/>
            </a:xfrm>
            <a:custGeom>
              <a:rect b="b" l="l" r="r" t="t"/>
              <a:pathLst>
                <a:path extrusionOk="0" h="29613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8"/>
                  </a:cubicBezTo>
                  <a:cubicBezTo>
                    <a:pt x="1" y="18657"/>
                    <a:pt x="1883" y="24884"/>
                    <a:pt x="90" y="29612"/>
                  </a:cubicBezTo>
                  <a:cubicBezTo>
                    <a:pt x="11464" y="20227"/>
                    <a:pt x="26059" y="15356"/>
                    <a:pt x="40716" y="13768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8"/>
                    <a:pt x="83921" y="8719"/>
                    <a:pt x="80718" y="7149"/>
                  </a:cubicBezTo>
                  <a:cubicBezTo>
                    <a:pt x="77507" y="5570"/>
                    <a:pt x="73778" y="5632"/>
                    <a:pt x="70200" y="5606"/>
                  </a:cubicBezTo>
                  <a:cubicBezTo>
                    <a:pt x="61404" y="5525"/>
                    <a:pt x="52617" y="4660"/>
                    <a:pt x="43981" y="3027"/>
                  </a:cubicBezTo>
                  <a:cubicBezTo>
                    <a:pt x="38647" y="2019"/>
                    <a:pt x="33348" y="717"/>
                    <a:pt x="27941" y="208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-4057824" y="-1263926"/>
              <a:ext cx="6135571" cy="2110321"/>
            </a:xfrm>
            <a:custGeom>
              <a:rect b="b" l="l" r="r" t="t"/>
              <a:pathLst>
                <a:path extrusionOk="0" h="29604" w="86071">
                  <a:moveTo>
                    <a:pt x="23678" y="1"/>
                  </a:moveTo>
                  <a:cubicBezTo>
                    <a:pt x="19646" y="1"/>
                    <a:pt x="15621" y="601"/>
                    <a:pt x="11937" y="2189"/>
                  </a:cubicBezTo>
                  <a:cubicBezTo>
                    <a:pt x="6950" y="4339"/>
                    <a:pt x="2659" y="8514"/>
                    <a:pt x="1276" y="13760"/>
                  </a:cubicBezTo>
                  <a:cubicBezTo>
                    <a:pt x="1" y="18657"/>
                    <a:pt x="1883" y="24884"/>
                    <a:pt x="90" y="29603"/>
                  </a:cubicBezTo>
                  <a:cubicBezTo>
                    <a:pt x="11464" y="20218"/>
                    <a:pt x="26059" y="15357"/>
                    <a:pt x="40716" y="13769"/>
                  </a:cubicBezTo>
                  <a:cubicBezTo>
                    <a:pt x="44965" y="13308"/>
                    <a:pt x="49229" y="13107"/>
                    <a:pt x="53496" y="13107"/>
                  </a:cubicBezTo>
                  <a:cubicBezTo>
                    <a:pt x="63949" y="13107"/>
                    <a:pt x="74426" y="14313"/>
                    <a:pt x="84777" y="15865"/>
                  </a:cubicBezTo>
                  <a:cubicBezTo>
                    <a:pt x="86071" y="12529"/>
                    <a:pt x="83921" y="8719"/>
                    <a:pt x="80718" y="7149"/>
                  </a:cubicBezTo>
                  <a:cubicBezTo>
                    <a:pt x="77507" y="5570"/>
                    <a:pt x="73778" y="5633"/>
                    <a:pt x="70200" y="5606"/>
                  </a:cubicBezTo>
                  <a:cubicBezTo>
                    <a:pt x="61404" y="5526"/>
                    <a:pt x="52617" y="4660"/>
                    <a:pt x="43981" y="3028"/>
                  </a:cubicBezTo>
                  <a:cubicBezTo>
                    <a:pt x="38647" y="2020"/>
                    <a:pt x="33348" y="717"/>
                    <a:pt x="27941" y="209"/>
                  </a:cubicBezTo>
                  <a:cubicBezTo>
                    <a:pt x="26529" y="76"/>
                    <a:pt x="25103" y="1"/>
                    <a:pt x="2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-4057824" y="-1378766"/>
              <a:ext cx="6135571" cy="2110678"/>
            </a:xfrm>
            <a:custGeom>
              <a:rect b="b" l="l" r="r" t="t"/>
              <a:pathLst>
                <a:path extrusionOk="0" h="29609" w="86071">
                  <a:moveTo>
                    <a:pt x="23688" y="1"/>
                  </a:moveTo>
                  <a:cubicBezTo>
                    <a:pt x="19653" y="1"/>
                    <a:pt x="15625" y="596"/>
                    <a:pt x="11937" y="2185"/>
                  </a:cubicBezTo>
                  <a:cubicBezTo>
                    <a:pt x="6950" y="4335"/>
                    <a:pt x="2659" y="8510"/>
                    <a:pt x="1276" y="13765"/>
                  </a:cubicBezTo>
                  <a:cubicBezTo>
                    <a:pt x="1" y="18654"/>
                    <a:pt x="1883" y="24880"/>
                    <a:pt x="90" y="29609"/>
                  </a:cubicBezTo>
                  <a:cubicBezTo>
                    <a:pt x="11464" y="20224"/>
                    <a:pt x="26059" y="15353"/>
                    <a:pt x="40716" y="13765"/>
                  </a:cubicBezTo>
                  <a:cubicBezTo>
                    <a:pt x="44965" y="13305"/>
                    <a:pt x="49229" y="13104"/>
                    <a:pt x="53496" y="13104"/>
                  </a:cubicBezTo>
                  <a:cubicBezTo>
                    <a:pt x="63949" y="13104"/>
                    <a:pt x="74426" y="14309"/>
                    <a:pt x="84777" y="15861"/>
                  </a:cubicBezTo>
                  <a:cubicBezTo>
                    <a:pt x="86071" y="12525"/>
                    <a:pt x="83921" y="8716"/>
                    <a:pt x="80718" y="7146"/>
                  </a:cubicBezTo>
                  <a:cubicBezTo>
                    <a:pt x="77507" y="5566"/>
                    <a:pt x="73778" y="5638"/>
                    <a:pt x="70200" y="5602"/>
                  </a:cubicBezTo>
                  <a:cubicBezTo>
                    <a:pt x="61404" y="5522"/>
                    <a:pt x="52617" y="4657"/>
                    <a:pt x="43981" y="3024"/>
                  </a:cubicBezTo>
                  <a:cubicBezTo>
                    <a:pt x="38647" y="2016"/>
                    <a:pt x="33348" y="713"/>
                    <a:pt x="27941" y="205"/>
                  </a:cubicBezTo>
                  <a:cubicBezTo>
                    <a:pt x="26533" y="75"/>
                    <a:pt x="25110" y="1"/>
                    <a:pt x="23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-351574" y="432300"/>
              <a:ext cx="108211" cy="103720"/>
            </a:xfrm>
            <a:custGeom>
              <a:rect b="b" l="l" r="r" t="t"/>
              <a:pathLst>
                <a:path extrusionOk="0" h="1455" w="1518">
                  <a:moveTo>
                    <a:pt x="1437" y="1"/>
                  </a:moveTo>
                  <a:lnTo>
                    <a:pt x="1437" y="1"/>
                  </a:lnTo>
                  <a:cubicBezTo>
                    <a:pt x="1258" y="144"/>
                    <a:pt x="1080" y="286"/>
                    <a:pt x="902" y="429"/>
                  </a:cubicBezTo>
                  <a:cubicBezTo>
                    <a:pt x="768" y="438"/>
                    <a:pt x="634" y="456"/>
                    <a:pt x="500" y="474"/>
                  </a:cubicBezTo>
                  <a:cubicBezTo>
                    <a:pt x="482" y="599"/>
                    <a:pt x="464" y="723"/>
                    <a:pt x="447" y="857"/>
                  </a:cubicBezTo>
                  <a:cubicBezTo>
                    <a:pt x="295" y="1018"/>
                    <a:pt x="143" y="1178"/>
                    <a:pt x="1" y="1339"/>
                  </a:cubicBezTo>
                  <a:cubicBezTo>
                    <a:pt x="152" y="1276"/>
                    <a:pt x="313" y="1223"/>
                    <a:pt x="473" y="1169"/>
                  </a:cubicBezTo>
                  <a:cubicBezTo>
                    <a:pt x="509" y="1259"/>
                    <a:pt x="545" y="1357"/>
                    <a:pt x="580" y="1455"/>
                  </a:cubicBezTo>
                  <a:cubicBezTo>
                    <a:pt x="705" y="1276"/>
                    <a:pt x="830" y="1107"/>
                    <a:pt x="955" y="938"/>
                  </a:cubicBezTo>
                  <a:cubicBezTo>
                    <a:pt x="1142" y="822"/>
                    <a:pt x="1330" y="714"/>
                    <a:pt x="1517" y="607"/>
                  </a:cubicBezTo>
                  <a:cubicBezTo>
                    <a:pt x="1419" y="554"/>
                    <a:pt x="1330" y="509"/>
                    <a:pt x="1232" y="465"/>
                  </a:cubicBezTo>
                  <a:cubicBezTo>
                    <a:pt x="1303" y="313"/>
                    <a:pt x="1374" y="152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-229463" y="448838"/>
              <a:ext cx="129810" cy="118404"/>
            </a:xfrm>
            <a:custGeom>
              <a:rect b="b" l="l" r="r" t="t"/>
              <a:pathLst>
                <a:path extrusionOk="0" h="1661" w="1821">
                  <a:moveTo>
                    <a:pt x="1704" y="1"/>
                  </a:moveTo>
                  <a:cubicBezTo>
                    <a:pt x="1490" y="161"/>
                    <a:pt x="1276" y="313"/>
                    <a:pt x="1071" y="474"/>
                  </a:cubicBezTo>
                  <a:cubicBezTo>
                    <a:pt x="910" y="482"/>
                    <a:pt x="750" y="482"/>
                    <a:pt x="589" y="491"/>
                  </a:cubicBezTo>
                  <a:cubicBezTo>
                    <a:pt x="571" y="643"/>
                    <a:pt x="553" y="795"/>
                    <a:pt x="527" y="946"/>
                  </a:cubicBezTo>
                  <a:cubicBezTo>
                    <a:pt x="357" y="1125"/>
                    <a:pt x="179" y="1303"/>
                    <a:pt x="0" y="1473"/>
                  </a:cubicBezTo>
                  <a:cubicBezTo>
                    <a:pt x="188" y="1419"/>
                    <a:pt x="375" y="1366"/>
                    <a:pt x="571" y="1312"/>
                  </a:cubicBezTo>
                  <a:cubicBezTo>
                    <a:pt x="616" y="1428"/>
                    <a:pt x="669" y="1544"/>
                    <a:pt x="714" y="1660"/>
                  </a:cubicBezTo>
                  <a:cubicBezTo>
                    <a:pt x="866" y="1464"/>
                    <a:pt x="1008" y="1268"/>
                    <a:pt x="1151" y="1080"/>
                  </a:cubicBezTo>
                  <a:cubicBezTo>
                    <a:pt x="1374" y="964"/>
                    <a:pt x="1597" y="839"/>
                    <a:pt x="1820" y="723"/>
                  </a:cubicBezTo>
                  <a:cubicBezTo>
                    <a:pt x="1704" y="661"/>
                    <a:pt x="1588" y="598"/>
                    <a:pt x="1472" y="545"/>
                  </a:cubicBezTo>
                  <a:cubicBezTo>
                    <a:pt x="1553" y="358"/>
                    <a:pt x="1624" y="179"/>
                    <a:pt x="1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-78767" y="478778"/>
              <a:ext cx="159678" cy="137366"/>
            </a:xfrm>
            <a:custGeom>
              <a:rect b="b" l="l" r="r" t="t"/>
              <a:pathLst>
                <a:path extrusionOk="0" h="1927" w="2240">
                  <a:moveTo>
                    <a:pt x="2053" y="0"/>
                  </a:moveTo>
                  <a:cubicBezTo>
                    <a:pt x="1794" y="178"/>
                    <a:pt x="1535" y="348"/>
                    <a:pt x="1285" y="517"/>
                  </a:cubicBezTo>
                  <a:cubicBezTo>
                    <a:pt x="1080" y="517"/>
                    <a:pt x="875" y="517"/>
                    <a:pt x="679" y="509"/>
                  </a:cubicBezTo>
                  <a:cubicBezTo>
                    <a:pt x="661" y="687"/>
                    <a:pt x="643" y="865"/>
                    <a:pt x="625" y="1044"/>
                  </a:cubicBezTo>
                  <a:cubicBezTo>
                    <a:pt x="420" y="1249"/>
                    <a:pt x="206" y="1445"/>
                    <a:pt x="1" y="1641"/>
                  </a:cubicBezTo>
                  <a:cubicBezTo>
                    <a:pt x="224" y="1597"/>
                    <a:pt x="456" y="1543"/>
                    <a:pt x="697" y="1499"/>
                  </a:cubicBezTo>
                  <a:cubicBezTo>
                    <a:pt x="759" y="1641"/>
                    <a:pt x="821" y="1784"/>
                    <a:pt x="893" y="1927"/>
                  </a:cubicBezTo>
                  <a:cubicBezTo>
                    <a:pt x="1062" y="1704"/>
                    <a:pt x="1241" y="1481"/>
                    <a:pt x="1410" y="1258"/>
                  </a:cubicBezTo>
                  <a:cubicBezTo>
                    <a:pt x="1678" y="1133"/>
                    <a:pt x="1954" y="1008"/>
                    <a:pt x="2240" y="883"/>
                  </a:cubicBezTo>
                  <a:cubicBezTo>
                    <a:pt x="2088" y="803"/>
                    <a:pt x="1937" y="714"/>
                    <a:pt x="1785" y="633"/>
                  </a:cubicBezTo>
                  <a:cubicBezTo>
                    <a:pt x="1874" y="419"/>
                    <a:pt x="1963" y="214"/>
                    <a:pt x="2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11992" y="528321"/>
              <a:ext cx="204873" cy="162886"/>
            </a:xfrm>
            <a:custGeom>
              <a:rect b="b" l="l" r="r" t="t"/>
              <a:pathLst>
                <a:path extrusionOk="0" h="2285" w="2874">
                  <a:moveTo>
                    <a:pt x="2570" y="1"/>
                  </a:moveTo>
                  <a:cubicBezTo>
                    <a:pt x="2240" y="197"/>
                    <a:pt x="1910" y="393"/>
                    <a:pt x="1589" y="581"/>
                  </a:cubicBezTo>
                  <a:cubicBezTo>
                    <a:pt x="1330" y="563"/>
                    <a:pt x="1071" y="536"/>
                    <a:pt x="813" y="518"/>
                  </a:cubicBezTo>
                  <a:cubicBezTo>
                    <a:pt x="804" y="732"/>
                    <a:pt x="786" y="946"/>
                    <a:pt x="777" y="1170"/>
                  </a:cubicBezTo>
                  <a:cubicBezTo>
                    <a:pt x="518" y="1401"/>
                    <a:pt x="260" y="1624"/>
                    <a:pt x="1" y="1848"/>
                  </a:cubicBezTo>
                  <a:cubicBezTo>
                    <a:pt x="286" y="1812"/>
                    <a:pt x="581" y="1776"/>
                    <a:pt x="884" y="1732"/>
                  </a:cubicBezTo>
                  <a:cubicBezTo>
                    <a:pt x="982" y="1910"/>
                    <a:pt x="1071" y="2097"/>
                    <a:pt x="1170" y="2285"/>
                  </a:cubicBezTo>
                  <a:cubicBezTo>
                    <a:pt x="1384" y="2026"/>
                    <a:pt x="1589" y="1767"/>
                    <a:pt x="1803" y="1500"/>
                  </a:cubicBezTo>
                  <a:cubicBezTo>
                    <a:pt x="2151" y="1375"/>
                    <a:pt x="2508" y="1241"/>
                    <a:pt x="2874" y="1116"/>
                  </a:cubicBezTo>
                  <a:cubicBezTo>
                    <a:pt x="2659" y="991"/>
                    <a:pt x="2454" y="875"/>
                    <a:pt x="2258" y="768"/>
                  </a:cubicBezTo>
                  <a:cubicBezTo>
                    <a:pt x="2365" y="509"/>
                    <a:pt x="2463" y="260"/>
                    <a:pt x="2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66408" y="610370"/>
              <a:ext cx="276087" cy="197887"/>
            </a:xfrm>
            <a:custGeom>
              <a:rect b="b" l="l" r="r" t="t"/>
              <a:pathLst>
                <a:path extrusionOk="0" h="2776" w="3873">
                  <a:moveTo>
                    <a:pt x="3355" y="1"/>
                  </a:moveTo>
                  <a:lnTo>
                    <a:pt x="3355" y="1"/>
                  </a:lnTo>
                  <a:cubicBezTo>
                    <a:pt x="2918" y="215"/>
                    <a:pt x="2480" y="429"/>
                    <a:pt x="2061" y="643"/>
                  </a:cubicBezTo>
                  <a:cubicBezTo>
                    <a:pt x="1695" y="589"/>
                    <a:pt x="1339" y="536"/>
                    <a:pt x="1000" y="491"/>
                  </a:cubicBezTo>
                  <a:cubicBezTo>
                    <a:pt x="1000" y="759"/>
                    <a:pt x="991" y="1036"/>
                    <a:pt x="991" y="1312"/>
                  </a:cubicBezTo>
                  <a:cubicBezTo>
                    <a:pt x="661" y="1571"/>
                    <a:pt x="330" y="1829"/>
                    <a:pt x="0" y="2088"/>
                  </a:cubicBezTo>
                  <a:cubicBezTo>
                    <a:pt x="384" y="2070"/>
                    <a:pt x="777" y="2053"/>
                    <a:pt x="1187" y="2035"/>
                  </a:cubicBezTo>
                  <a:cubicBezTo>
                    <a:pt x="1330" y="2276"/>
                    <a:pt x="1472" y="2525"/>
                    <a:pt x="1615" y="2775"/>
                  </a:cubicBezTo>
                  <a:cubicBezTo>
                    <a:pt x="1883" y="2463"/>
                    <a:pt x="2159" y="2151"/>
                    <a:pt x="2427" y="1838"/>
                  </a:cubicBezTo>
                  <a:cubicBezTo>
                    <a:pt x="2900" y="1714"/>
                    <a:pt x="3381" y="1580"/>
                    <a:pt x="3872" y="1455"/>
                  </a:cubicBezTo>
                  <a:cubicBezTo>
                    <a:pt x="3569" y="1276"/>
                    <a:pt x="3274" y="1107"/>
                    <a:pt x="2989" y="937"/>
                  </a:cubicBezTo>
                  <a:cubicBezTo>
                    <a:pt x="3114" y="625"/>
                    <a:pt x="3239" y="313"/>
                    <a:pt x="3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26968" y="747736"/>
              <a:ext cx="403901" cy="250638"/>
            </a:xfrm>
            <a:custGeom>
              <a:rect b="b" l="l" r="r" t="t"/>
              <a:pathLst>
                <a:path extrusionOk="0" h="3516" w="5666">
                  <a:moveTo>
                    <a:pt x="4702" y="1"/>
                  </a:moveTo>
                  <a:lnTo>
                    <a:pt x="4702" y="1"/>
                  </a:lnTo>
                  <a:cubicBezTo>
                    <a:pt x="4069" y="241"/>
                    <a:pt x="3453" y="482"/>
                    <a:pt x="2846" y="714"/>
                  </a:cubicBezTo>
                  <a:cubicBezTo>
                    <a:pt x="2311" y="598"/>
                    <a:pt x="1785" y="491"/>
                    <a:pt x="1276" y="393"/>
                  </a:cubicBezTo>
                  <a:lnTo>
                    <a:pt x="1276" y="393"/>
                  </a:lnTo>
                  <a:cubicBezTo>
                    <a:pt x="1303" y="750"/>
                    <a:pt x="1330" y="1107"/>
                    <a:pt x="1357" y="1473"/>
                  </a:cubicBezTo>
                  <a:cubicBezTo>
                    <a:pt x="902" y="1776"/>
                    <a:pt x="447" y="2079"/>
                    <a:pt x="1" y="2383"/>
                  </a:cubicBezTo>
                  <a:cubicBezTo>
                    <a:pt x="554" y="2409"/>
                    <a:pt x="1125" y="2436"/>
                    <a:pt x="1713" y="2463"/>
                  </a:cubicBezTo>
                  <a:cubicBezTo>
                    <a:pt x="1945" y="2802"/>
                    <a:pt x="2186" y="3159"/>
                    <a:pt x="2427" y="3515"/>
                  </a:cubicBezTo>
                  <a:cubicBezTo>
                    <a:pt x="2793" y="3132"/>
                    <a:pt x="3159" y="2748"/>
                    <a:pt x="3524" y="2365"/>
                  </a:cubicBezTo>
                  <a:cubicBezTo>
                    <a:pt x="4211" y="2249"/>
                    <a:pt x="4925" y="2142"/>
                    <a:pt x="5665" y="2026"/>
                  </a:cubicBezTo>
                  <a:cubicBezTo>
                    <a:pt x="5184" y="1749"/>
                    <a:pt x="4720" y="1481"/>
                    <a:pt x="4265" y="1223"/>
                  </a:cubicBezTo>
                  <a:cubicBezTo>
                    <a:pt x="4408" y="812"/>
                    <a:pt x="4559" y="411"/>
                    <a:pt x="4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1289763" y="998945"/>
              <a:ext cx="667156" cy="336465"/>
            </a:xfrm>
            <a:custGeom>
              <a:rect b="b" l="l" r="r" t="t"/>
              <a:pathLst>
                <a:path extrusionOk="0" h="4720" w="9359">
                  <a:moveTo>
                    <a:pt x="7316" y="0"/>
                  </a:moveTo>
                  <a:lnTo>
                    <a:pt x="7316" y="0"/>
                  </a:lnTo>
                  <a:cubicBezTo>
                    <a:pt x="6290" y="250"/>
                    <a:pt x="5300" y="491"/>
                    <a:pt x="4336" y="732"/>
                  </a:cubicBezTo>
                  <a:cubicBezTo>
                    <a:pt x="3435" y="491"/>
                    <a:pt x="2570" y="259"/>
                    <a:pt x="1740" y="45"/>
                  </a:cubicBezTo>
                  <a:lnTo>
                    <a:pt x="1740" y="45"/>
                  </a:lnTo>
                  <a:cubicBezTo>
                    <a:pt x="1838" y="545"/>
                    <a:pt x="1937" y="1053"/>
                    <a:pt x="2026" y="1579"/>
                  </a:cubicBezTo>
                  <a:cubicBezTo>
                    <a:pt x="1339" y="1945"/>
                    <a:pt x="661" y="2293"/>
                    <a:pt x="1" y="2650"/>
                  </a:cubicBezTo>
                  <a:cubicBezTo>
                    <a:pt x="884" y="2775"/>
                    <a:pt x="1803" y="2918"/>
                    <a:pt x="2766" y="3060"/>
                  </a:cubicBezTo>
                  <a:cubicBezTo>
                    <a:pt x="3194" y="3596"/>
                    <a:pt x="3649" y="4149"/>
                    <a:pt x="4104" y="4720"/>
                  </a:cubicBezTo>
                  <a:cubicBezTo>
                    <a:pt x="4649" y="4220"/>
                    <a:pt x="5202" y="3729"/>
                    <a:pt x="5746" y="3230"/>
                  </a:cubicBezTo>
                  <a:cubicBezTo>
                    <a:pt x="6897" y="3194"/>
                    <a:pt x="8101" y="3158"/>
                    <a:pt x="9359" y="3123"/>
                  </a:cubicBezTo>
                  <a:cubicBezTo>
                    <a:pt x="8467" y="2623"/>
                    <a:pt x="7619" y="2150"/>
                    <a:pt x="6790" y="1695"/>
                  </a:cubicBezTo>
                  <a:cubicBezTo>
                    <a:pt x="6968" y="1124"/>
                    <a:pt x="7147" y="562"/>
                    <a:pt x="7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4"/>
          <p:cNvGrpSpPr/>
          <p:nvPr/>
        </p:nvGrpSpPr>
        <p:grpSpPr>
          <a:xfrm>
            <a:off x="125609" y="4730910"/>
            <a:ext cx="9063135" cy="316890"/>
            <a:chOff x="-5957448" y="3515305"/>
            <a:chExt cx="4931781" cy="172438"/>
          </a:xfrm>
        </p:grpSpPr>
        <p:sp>
          <p:nvSpPr>
            <p:cNvPr id="551" name="Google Shape;551;p24"/>
            <p:cNvSpPr/>
            <p:nvPr/>
          </p:nvSpPr>
          <p:spPr>
            <a:xfrm>
              <a:off x="-5957448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-586648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-589578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-595744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-5922519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-586648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-564072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61" y="2418"/>
                  </a:lnTo>
                  <a:lnTo>
                    <a:pt x="2061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-554984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-557906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-5640729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-5605799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-554984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-5324081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-523312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-526234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-5324081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-528908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-523312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-500736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-4916402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-4945700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-500736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-497236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-491640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-469064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-4599754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-4628981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-4690643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-4655713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-45997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-437399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-4283035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-4312262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-437399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-433899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-428303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-4057275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-3966316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-3995614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-4057275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-4022274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-3966316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-3740556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-3649668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-367889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-3740556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-3705626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-3649668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-3423908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6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-3332949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-3362175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0" y="1"/>
                  </a:moveTo>
                  <a:lnTo>
                    <a:pt x="0" y="777"/>
                  </a:lnTo>
                  <a:lnTo>
                    <a:pt x="410" y="1339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-3423908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-338890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-333294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7" y="1080"/>
                  </a:lnTo>
                  <a:lnTo>
                    <a:pt x="777" y="1080"/>
                  </a:lnTo>
                  <a:lnTo>
                    <a:pt x="652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-3107189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-3016229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-3045527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-3107189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-307218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5" y="1"/>
                  </a:moveTo>
                  <a:lnTo>
                    <a:pt x="0" y="1080"/>
                  </a:lnTo>
                  <a:lnTo>
                    <a:pt x="785" y="688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-3016229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-2790470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5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-2699581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268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-2728808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2790470" y="3580816"/>
              <a:ext cx="90960" cy="45266"/>
            </a:xfrm>
            <a:custGeom>
              <a:rect b="b" l="l" r="r" t="t"/>
              <a:pathLst>
                <a:path extrusionOk="0" h="635" w="1276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-2755540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1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269958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473822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7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7" y="2026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2382862" y="3570622"/>
              <a:ext cx="90389" cy="40133"/>
            </a:xfrm>
            <a:custGeom>
              <a:rect b="b" l="l" r="r" t="t"/>
              <a:pathLst>
                <a:path extrusionOk="0" h="563" w="1268">
                  <a:moveTo>
                    <a:pt x="402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-2412089" y="3515305"/>
              <a:ext cx="29298" cy="95451"/>
            </a:xfrm>
            <a:custGeom>
              <a:rect b="b" l="l" r="r" t="t"/>
              <a:pathLst>
                <a:path extrusionOk="0" h="1339" w="411">
                  <a:moveTo>
                    <a:pt x="411" y="1"/>
                  </a:moveTo>
                  <a:lnTo>
                    <a:pt x="0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-247382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1" y="1"/>
                  </a:moveTo>
                  <a:lnTo>
                    <a:pt x="616" y="634"/>
                  </a:lnTo>
                  <a:lnTo>
                    <a:pt x="127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-2438821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786" y="1"/>
                  </a:moveTo>
                  <a:lnTo>
                    <a:pt x="0" y="1080"/>
                  </a:lnTo>
                  <a:lnTo>
                    <a:pt x="786" y="688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-2382862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1" y="1"/>
                  </a:moveTo>
                  <a:lnTo>
                    <a:pt x="777" y="1080"/>
                  </a:lnTo>
                  <a:lnTo>
                    <a:pt x="65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-2157102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76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491" y="2418"/>
                  </a:lnTo>
                  <a:lnTo>
                    <a:pt x="1276" y="2026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-2066143" y="3570622"/>
              <a:ext cx="90318" cy="40133"/>
            </a:xfrm>
            <a:custGeom>
              <a:rect b="b" l="l" r="r" t="t"/>
              <a:pathLst>
                <a:path extrusionOk="0" h="563" w="1267">
                  <a:moveTo>
                    <a:pt x="402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67" y="14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-2095441" y="3515305"/>
              <a:ext cx="29369" cy="95451"/>
            </a:xfrm>
            <a:custGeom>
              <a:rect b="b" l="l" r="r" t="t"/>
              <a:pathLst>
                <a:path extrusionOk="0" h="1339" w="412">
                  <a:moveTo>
                    <a:pt x="411" y="1"/>
                  </a:moveTo>
                  <a:lnTo>
                    <a:pt x="1" y="777"/>
                  </a:lnTo>
                  <a:lnTo>
                    <a:pt x="411" y="133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-2157102" y="3580816"/>
              <a:ext cx="91031" cy="45266"/>
            </a:xfrm>
            <a:custGeom>
              <a:rect b="b" l="l" r="r" t="t"/>
              <a:pathLst>
                <a:path extrusionOk="0" h="635" w="1277">
                  <a:moveTo>
                    <a:pt x="0" y="1"/>
                  </a:moveTo>
                  <a:lnTo>
                    <a:pt x="616" y="634"/>
                  </a:lnTo>
                  <a:lnTo>
                    <a:pt x="1276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-2122101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-2066143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0" y="1"/>
                  </a:moveTo>
                  <a:lnTo>
                    <a:pt x="776" y="1080"/>
                  </a:lnTo>
                  <a:lnTo>
                    <a:pt x="651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-1840383" y="3515305"/>
              <a:ext cx="181278" cy="172438"/>
            </a:xfrm>
            <a:custGeom>
              <a:rect b="b" l="l" r="r" t="t"/>
              <a:pathLst>
                <a:path extrusionOk="0" h="2419" w="2543">
                  <a:moveTo>
                    <a:pt x="1267" y="1"/>
                  </a:moveTo>
                  <a:lnTo>
                    <a:pt x="866" y="777"/>
                  </a:lnTo>
                  <a:lnTo>
                    <a:pt x="0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7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-1750136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7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-177872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-1840383" y="3580816"/>
              <a:ext cx="90318" cy="45266"/>
            </a:xfrm>
            <a:custGeom>
              <a:rect b="b" l="l" r="r" t="t"/>
              <a:pathLst>
                <a:path extrusionOk="0" h="635" w="1267">
                  <a:moveTo>
                    <a:pt x="0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80545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-1750136" y="3610685"/>
              <a:ext cx="56101" cy="77059"/>
            </a:xfrm>
            <a:custGeom>
              <a:rect b="b" l="l" r="r" t="t"/>
              <a:pathLst>
                <a:path extrusionOk="0" h="1081" w="787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-1523735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8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2" y="2418"/>
                  </a:lnTo>
                  <a:lnTo>
                    <a:pt x="1268" y="2026"/>
                  </a:lnTo>
                  <a:lnTo>
                    <a:pt x="2053" y="2418"/>
                  </a:lnTo>
                  <a:lnTo>
                    <a:pt x="2053" y="2418"/>
                  </a:lnTo>
                  <a:lnTo>
                    <a:pt x="1928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-1433417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-1462002" y="3515305"/>
              <a:ext cx="28657" cy="95451"/>
            </a:xfrm>
            <a:custGeom>
              <a:rect b="b" l="l" r="r" t="t"/>
              <a:pathLst>
                <a:path extrusionOk="0" h="1339" w="402">
                  <a:moveTo>
                    <a:pt x="402" y="1"/>
                  </a:moveTo>
                  <a:lnTo>
                    <a:pt x="0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-1523735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8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-1488734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7" y="1"/>
                  </a:moveTo>
                  <a:lnTo>
                    <a:pt x="1" y="1080"/>
                  </a:lnTo>
                  <a:lnTo>
                    <a:pt x="777" y="6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-1433417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1" y="1"/>
                  </a:moveTo>
                  <a:lnTo>
                    <a:pt x="786" y="1080"/>
                  </a:lnTo>
                  <a:lnTo>
                    <a:pt x="786" y="1080"/>
                  </a:lnTo>
                  <a:lnTo>
                    <a:pt x="66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-1207016" y="3515305"/>
              <a:ext cx="181349" cy="172438"/>
            </a:xfrm>
            <a:custGeom>
              <a:rect b="b" l="l" r="r" t="t"/>
              <a:pathLst>
                <a:path extrusionOk="0" h="2419" w="2544">
                  <a:moveTo>
                    <a:pt x="1267" y="1"/>
                  </a:moveTo>
                  <a:lnTo>
                    <a:pt x="866" y="777"/>
                  </a:lnTo>
                  <a:lnTo>
                    <a:pt x="1" y="920"/>
                  </a:lnTo>
                  <a:lnTo>
                    <a:pt x="616" y="1553"/>
                  </a:lnTo>
                  <a:lnTo>
                    <a:pt x="491" y="2418"/>
                  </a:lnTo>
                  <a:lnTo>
                    <a:pt x="1267" y="2026"/>
                  </a:lnTo>
                  <a:lnTo>
                    <a:pt x="2052" y="2418"/>
                  </a:lnTo>
                  <a:lnTo>
                    <a:pt x="2052" y="2418"/>
                  </a:lnTo>
                  <a:lnTo>
                    <a:pt x="1927" y="1553"/>
                  </a:lnTo>
                  <a:lnTo>
                    <a:pt x="2543" y="920"/>
                  </a:lnTo>
                  <a:lnTo>
                    <a:pt x="1678" y="77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1116698" y="3570622"/>
              <a:ext cx="91031" cy="40133"/>
            </a:xfrm>
            <a:custGeom>
              <a:rect b="b" l="l" r="r" t="t"/>
              <a:pathLst>
                <a:path extrusionOk="0" h="563" w="1277">
                  <a:moveTo>
                    <a:pt x="411" y="1"/>
                  </a:moveTo>
                  <a:lnTo>
                    <a:pt x="0" y="563"/>
                  </a:lnTo>
                  <a:lnTo>
                    <a:pt x="0" y="563"/>
                  </a:lnTo>
                  <a:lnTo>
                    <a:pt x="1276" y="144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-1145354" y="3515305"/>
              <a:ext cx="28728" cy="95451"/>
            </a:xfrm>
            <a:custGeom>
              <a:rect b="b" l="l" r="r" t="t"/>
              <a:pathLst>
                <a:path extrusionOk="0" h="1339" w="403">
                  <a:moveTo>
                    <a:pt x="402" y="1"/>
                  </a:moveTo>
                  <a:lnTo>
                    <a:pt x="1" y="777"/>
                  </a:lnTo>
                  <a:lnTo>
                    <a:pt x="402" y="1339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-1207016" y="3580816"/>
              <a:ext cx="90389" cy="45266"/>
            </a:xfrm>
            <a:custGeom>
              <a:rect b="b" l="l" r="r" t="t"/>
              <a:pathLst>
                <a:path extrusionOk="0" h="635" w="1268">
                  <a:moveTo>
                    <a:pt x="1" y="1"/>
                  </a:moveTo>
                  <a:lnTo>
                    <a:pt x="616" y="634"/>
                  </a:lnTo>
                  <a:lnTo>
                    <a:pt x="1267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-1172015" y="3610685"/>
              <a:ext cx="55388" cy="77059"/>
            </a:xfrm>
            <a:custGeom>
              <a:rect b="b" l="l" r="r" t="t"/>
              <a:pathLst>
                <a:path extrusionOk="0" h="1081" w="777">
                  <a:moveTo>
                    <a:pt x="776" y="1"/>
                  </a:moveTo>
                  <a:lnTo>
                    <a:pt x="0" y="1080"/>
                  </a:lnTo>
                  <a:lnTo>
                    <a:pt x="776" y="6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-1116698" y="3610685"/>
              <a:ext cx="56030" cy="77059"/>
            </a:xfrm>
            <a:custGeom>
              <a:rect b="b" l="l" r="r" t="t"/>
              <a:pathLst>
                <a:path extrusionOk="0" h="1081" w="786">
                  <a:moveTo>
                    <a:pt x="0" y="1"/>
                  </a:moveTo>
                  <a:lnTo>
                    <a:pt x="785" y="1080"/>
                  </a:lnTo>
                  <a:lnTo>
                    <a:pt x="785" y="1080"/>
                  </a:lnTo>
                  <a:lnTo>
                    <a:pt x="660" y="2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4"/>
          <p:cNvGrpSpPr/>
          <p:nvPr/>
        </p:nvGrpSpPr>
        <p:grpSpPr>
          <a:xfrm>
            <a:off x="-698967" y="-342306"/>
            <a:ext cx="10825814" cy="1385856"/>
            <a:chOff x="-305650" y="585000"/>
            <a:chExt cx="8429350" cy="1079075"/>
          </a:xfrm>
        </p:grpSpPr>
        <p:sp>
          <p:nvSpPr>
            <p:cNvPr id="145" name="Google Shape;145;p4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-305650" y="585000"/>
              <a:ext cx="2876275" cy="736050"/>
            </a:xfrm>
            <a:custGeom>
              <a:rect b="b" l="l" r="r" t="t"/>
              <a:pathLst>
                <a:path extrusionOk="0" h="29442" w="115051">
                  <a:moveTo>
                    <a:pt x="9118" y="1"/>
                  </a:moveTo>
                  <a:cubicBezTo>
                    <a:pt x="7298" y="10599"/>
                    <a:pt x="5282" y="21109"/>
                    <a:pt x="1" y="29441"/>
                  </a:cubicBezTo>
                  <a:cubicBezTo>
                    <a:pt x="35329" y="10724"/>
                    <a:pt x="74976" y="1749"/>
                    <a:pt x="115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323550" y="585000"/>
              <a:ext cx="4768025" cy="1079075"/>
            </a:xfrm>
            <a:custGeom>
              <a:rect b="b" l="l" r="r" t="t"/>
              <a:pathLst>
                <a:path extrusionOk="0" h="43163" w="190721">
                  <a:moveTo>
                    <a:pt x="174787" y="7316"/>
                  </a:moveTo>
                  <a:cubicBezTo>
                    <a:pt x="170719" y="4176"/>
                    <a:pt x="166205" y="1839"/>
                    <a:pt x="161423" y="1"/>
                  </a:cubicBezTo>
                  <a:lnTo>
                    <a:pt x="1" y="1"/>
                  </a:lnTo>
                  <a:cubicBezTo>
                    <a:pt x="6531" y="268"/>
                    <a:pt x="13044" y="714"/>
                    <a:pt x="19538" y="1339"/>
                  </a:cubicBezTo>
                  <a:cubicBezTo>
                    <a:pt x="35846" y="2891"/>
                    <a:pt x="52012" y="5425"/>
                    <a:pt x="68035" y="8726"/>
                  </a:cubicBezTo>
                  <a:cubicBezTo>
                    <a:pt x="107271" y="16773"/>
                    <a:pt x="145650" y="29370"/>
                    <a:pt x="183298" y="43162"/>
                  </a:cubicBezTo>
                  <a:cubicBezTo>
                    <a:pt x="190721" y="31671"/>
                    <a:pt x="185600" y="15720"/>
                    <a:pt x="174787" y="7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274425" y="585000"/>
              <a:ext cx="1645125" cy="584375"/>
            </a:xfrm>
            <a:custGeom>
              <a:rect b="b" l="l" r="r" t="t"/>
              <a:pathLst>
                <a:path extrusionOk="0" h="23375" w="65805">
                  <a:moveTo>
                    <a:pt x="8030" y="1"/>
                  </a:moveTo>
                  <a:cubicBezTo>
                    <a:pt x="6406" y="8476"/>
                    <a:pt x="4265" y="16648"/>
                    <a:pt x="1" y="23375"/>
                  </a:cubicBezTo>
                  <a:cubicBezTo>
                    <a:pt x="20716" y="12401"/>
                    <a:pt x="42912" y="4783"/>
                    <a:pt x="6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706350" y="585000"/>
              <a:ext cx="3416450" cy="927400"/>
            </a:xfrm>
            <a:custGeom>
              <a:rect b="b" l="l" r="r" t="t"/>
              <a:pathLst>
                <a:path extrusionOk="0" h="37096" w="136658">
                  <a:moveTo>
                    <a:pt x="120724" y="1250"/>
                  </a:moveTo>
                  <a:cubicBezTo>
                    <a:pt x="120153" y="822"/>
                    <a:pt x="119582" y="393"/>
                    <a:pt x="118993" y="1"/>
                  </a:cubicBezTo>
                  <a:lnTo>
                    <a:pt x="1" y="1"/>
                  </a:lnTo>
                  <a:cubicBezTo>
                    <a:pt x="4676" y="822"/>
                    <a:pt x="9333" y="1714"/>
                    <a:pt x="13972" y="2659"/>
                  </a:cubicBezTo>
                  <a:cubicBezTo>
                    <a:pt x="53208" y="10724"/>
                    <a:pt x="91587" y="23321"/>
                    <a:pt x="129235" y="37096"/>
                  </a:cubicBezTo>
                  <a:cubicBezTo>
                    <a:pt x="136658" y="25605"/>
                    <a:pt x="131537" y="9654"/>
                    <a:pt x="120724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-247650" y="585000"/>
              <a:ext cx="1126350" cy="454575"/>
            </a:xfrm>
            <a:custGeom>
              <a:rect b="b" l="l" r="r" t="t"/>
              <a:pathLst>
                <a:path extrusionOk="0" h="18183" w="45054">
                  <a:moveTo>
                    <a:pt x="6941" y="1"/>
                  </a:moveTo>
                  <a:cubicBezTo>
                    <a:pt x="5425" y="6585"/>
                    <a:pt x="3390" y="12847"/>
                    <a:pt x="0" y="18182"/>
                  </a:cubicBezTo>
                  <a:cubicBezTo>
                    <a:pt x="14382" y="10564"/>
                    <a:pt x="29494" y="4551"/>
                    <a:pt x="45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372775" y="585000"/>
              <a:ext cx="2750925" cy="797600"/>
            </a:xfrm>
            <a:custGeom>
              <a:rect b="b" l="l" r="r" t="t"/>
              <a:pathLst>
                <a:path extrusionOk="0" h="31904" w="110037">
                  <a:moveTo>
                    <a:pt x="1" y="1"/>
                  </a:moveTo>
                  <a:cubicBezTo>
                    <a:pt x="35204" y="8030"/>
                    <a:pt x="69730" y="19485"/>
                    <a:pt x="103649" y="31903"/>
                  </a:cubicBezTo>
                  <a:cubicBezTo>
                    <a:pt x="110036" y="22019"/>
                    <a:pt x="107128" y="8833"/>
                    <a:pt x="99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4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bre Franklin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-1203687" y="-685731"/>
            <a:ext cx="11810082" cy="4435784"/>
            <a:chOff x="-701300" y="296400"/>
            <a:chExt cx="9254100" cy="3475775"/>
          </a:xfrm>
        </p:grpSpPr>
        <p:sp>
          <p:nvSpPr>
            <p:cNvPr id="157" name="Google Shape;157;p5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533375" y="647900"/>
              <a:ext cx="3019425" cy="1380150"/>
            </a:xfrm>
            <a:custGeom>
              <a:rect b="b" l="l" r="r" t="t"/>
              <a:pathLst>
                <a:path extrusionOk="0" h="55206" w="120777">
                  <a:moveTo>
                    <a:pt x="117333" y="1"/>
                  </a:moveTo>
                  <a:lnTo>
                    <a:pt x="0" y="1"/>
                  </a:lnTo>
                  <a:cubicBezTo>
                    <a:pt x="44000" y="9118"/>
                    <a:pt x="86251" y="26729"/>
                    <a:pt x="120777" y="55206"/>
                  </a:cubicBezTo>
                  <a:cubicBezTo>
                    <a:pt x="114568" y="38826"/>
                    <a:pt x="119867" y="17736"/>
                    <a:pt x="117333" y="1"/>
                  </a:cubicBezTo>
                  <a:close/>
                </a:path>
              </a:pathLst>
            </a:custGeom>
            <a:solidFill>
              <a:srgbClr val="F6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533375" y="647900"/>
              <a:ext cx="3019425" cy="1380150"/>
            </a:xfrm>
            <a:custGeom>
              <a:rect b="b" l="l" r="r" t="t"/>
              <a:pathLst>
                <a:path extrusionOk="0" h="55206" w="120777">
                  <a:moveTo>
                    <a:pt x="117333" y="1"/>
                  </a:moveTo>
                  <a:lnTo>
                    <a:pt x="0" y="1"/>
                  </a:lnTo>
                  <a:cubicBezTo>
                    <a:pt x="44000" y="9118"/>
                    <a:pt x="86251" y="26729"/>
                    <a:pt x="120777" y="55206"/>
                  </a:cubicBezTo>
                  <a:cubicBezTo>
                    <a:pt x="114568" y="38826"/>
                    <a:pt x="119867" y="17736"/>
                    <a:pt x="117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5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1303939" y="2812550"/>
            <a:ext cx="27204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2" type="subTitle"/>
          </p:nvPr>
        </p:nvSpPr>
        <p:spPr>
          <a:xfrm>
            <a:off x="1303938" y="3282350"/>
            <a:ext cx="2720400" cy="80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idx="3" type="subTitle"/>
          </p:nvPr>
        </p:nvSpPr>
        <p:spPr>
          <a:xfrm>
            <a:off x="5119638" y="2812550"/>
            <a:ext cx="27204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4" type="subTitle"/>
          </p:nvPr>
        </p:nvSpPr>
        <p:spPr>
          <a:xfrm>
            <a:off x="5119652" y="3282350"/>
            <a:ext cx="2720400" cy="80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"/>
          <p:cNvGrpSpPr/>
          <p:nvPr/>
        </p:nvGrpSpPr>
        <p:grpSpPr>
          <a:xfrm rot="899949">
            <a:off x="-1375227" y="-1120514"/>
            <a:ext cx="4190443" cy="4453221"/>
            <a:chOff x="-4219997" y="480632"/>
            <a:chExt cx="2433812" cy="2586434"/>
          </a:xfrm>
        </p:grpSpPr>
        <p:sp>
          <p:nvSpPr>
            <p:cNvPr id="170" name="Google Shape;170;p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5947550" y="3487006"/>
            <a:ext cx="4853649" cy="2253390"/>
            <a:chOff x="4841950" y="3595950"/>
            <a:chExt cx="3795175" cy="1761975"/>
          </a:xfrm>
        </p:grpSpPr>
        <p:sp>
          <p:nvSpPr>
            <p:cNvPr id="175" name="Google Shape;175;p6"/>
            <p:cNvSpPr/>
            <p:nvPr/>
          </p:nvSpPr>
          <p:spPr>
            <a:xfrm>
              <a:off x="5150200" y="3595950"/>
              <a:ext cx="3408400" cy="1677675"/>
            </a:xfrm>
            <a:custGeom>
              <a:rect b="b" l="l" r="r" t="t"/>
              <a:pathLst>
                <a:path extrusionOk="0" h="67107" w="136336">
                  <a:moveTo>
                    <a:pt x="0" y="67107"/>
                  </a:moveTo>
                  <a:cubicBezTo>
                    <a:pt x="45713" y="50138"/>
                    <a:pt x="88553" y="25854"/>
                    <a:pt x="130002" y="0"/>
                  </a:cubicBezTo>
                  <a:cubicBezTo>
                    <a:pt x="133802" y="3819"/>
                    <a:pt x="135836" y="8726"/>
                    <a:pt x="136336" y="13900"/>
                  </a:cubicBezTo>
                  <a:cubicBezTo>
                    <a:pt x="136318" y="13829"/>
                    <a:pt x="136282" y="13811"/>
                    <a:pt x="136247" y="13793"/>
                  </a:cubicBezTo>
                  <a:cubicBezTo>
                    <a:pt x="92354" y="35204"/>
                    <a:pt x="47230" y="54974"/>
                    <a:pt x="0" y="67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841950" y="4243200"/>
              <a:ext cx="3795175" cy="1114725"/>
            </a:xfrm>
            <a:custGeom>
              <a:rect b="b" l="l" r="r" t="t"/>
              <a:pathLst>
                <a:path extrusionOk="0" h="44589" w="151807">
                  <a:moveTo>
                    <a:pt x="144009" y="0"/>
                  </a:moveTo>
                  <a:cubicBezTo>
                    <a:pt x="106843" y="15059"/>
                    <a:pt x="68909" y="28959"/>
                    <a:pt x="29977" y="38344"/>
                  </a:cubicBezTo>
                  <a:cubicBezTo>
                    <a:pt x="20056" y="40735"/>
                    <a:pt x="10064" y="42840"/>
                    <a:pt x="1" y="44589"/>
                  </a:cubicBezTo>
                  <a:lnTo>
                    <a:pt x="121920" y="44589"/>
                  </a:lnTo>
                  <a:cubicBezTo>
                    <a:pt x="127237" y="42466"/>
                    <a:pt x="132286" y="39789"/>
                    <a:pt x="136711" y="36114"/>
                  </a:cubicBezTo>
                  <a:cubicBezTo>
                    <a:pt x="147221" y="27353"/>
                    <a:pt x="151806" y="11241"/>
                    <a:pt x="14400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841950" y="4243200"/>
              <a:ext cx="3795175" cy="1114725"/>
            </a:xfrm>
            <a:custGeom>
              <a:rect b="b" l="l" r="r" t="t"/>
              <a:pathLst>
                <a:path extrusionOk="0" h="44589" w="151807">
                  <a:moveTo>
                    <a:pt x="144009" y="0"/>
                  </a:moveTo>
                  <a:cubicBezTo>
                    <a:pt x="106843" y="15059"/>
                    <a:pt x="68909" y="28959"/>
                    <a:pt x="29977" y="38344"/>
                  </a:cubicBezTo>
                  <a:cubicBezTo>
                    <a:pt x="20056" y="40735"/>
                    <a:pt x="10064" y="42840"/>
                    <a:pt x="1" y="44589"/>
                  </a:cubicBezTo>
                  <a:lnTo>
                    <a:pt x="121920" y="44589"/>
                  </a:lnTo>
                  <a:cubicBezTo>
                    <a:pt x="127237" y="42466"/>
                    <a:pt x="132286" y="39789"/>
                    <a:pt x="136711" y="36114"/>
                  </a:cubicBezTo>
                  <a:cubicBezTo>
                    <a:pt x="147221" y="27353"/>
                    <a:pt x="151806" y="11241"/>
                    <a:pt x="144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4270200" y="1552050"/>
            <a:ext cx="41538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0" name="Google Shape;180;p7"/>
          <p:cNvSpPr txBox="1"/>
          <p:nvPr>
            <p:ph idx="1" type="subTitle"/>
          </p:nvPr>
        </p:nvSpPr>
        <p:spPr>
          <a:xfrm>
            <a:off x="4270200" y="2307750"/>
            <a:ext cx="4153800" cy="128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1" name="Google Shape;181;p7"/>
          <p:cNvGrpSpPr/>
          <p:nvPr/>
        </p:nvGrpSpPr>
        <p:grpSpPr>
          <a:xfrm>
            <a:off x="5337950" y="-657276"/>
            <a:ext cx="5100785" cy="2130874"/>
            <a:chOff x="5337950" y="-657276"/>
            <a:chExt cx="5100785" cy="2130874"/>
          </a:xfrm>
        </p:grpSpPr>
        <p:sp>
          <p:nvSpPr>
            <p:cNvPr id="182" name="Google Shape;182;p7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7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8"/>
          <p:cNvGrpSpPr/>
          <p:nvPr/>
        </p:nvGrpSpPr>
        <p:grpSpPr>
          <a:xfrm rot="10800000">
            <a:off x="-1719287" y="3706051"/>
            <a:ext cx="5100785" cy="2130874"/>
            <a:chOff x="5337950" y="-657276"/>
            <a:chExt cx="5100785" cy="2130874"/>
          </a:xfrm>
        </p:grpSpPr>
        <p:sp>
          <p:nvSpPr>
            <p:cNvPr id="188" name="Google Shape;188;p8"/>
            <p:cNvSpPr/>
            <p:nvPr/>
          </p:nvSpPr>
          <p:spPr>
            <a:xfrm rot="324568">
              <a:off x="5729126" y="142425"/>
              <a:ext cx="4667510" cy="1113644"/>
            </a:xfrm>
            <a:custGeom>
              <a:rect b="b" l="l" r="r" t="t"/>
              <a:pathLst>
                <a:path extrusionOk="0" h="9074" w="38031">
                  <a:moveTo>
                    <a:pt x="0" y="1"/>
                  </a:moveTo>
                  <a:cubicBezTo>
                    <a:pt x="12633" y="1508"/>
                    <a:pt x="24988" y="5050"/>
                    <a:pt x="37085" y="9073"/>
                  </a:cubicBezTo>
                  <a:cubicBezTo>
                    <a:pt x="37817" y="7869"/>
                    <a:pt x="38031" y="6504"/>
                    <a:pt x="37843" y="5157"/>
                  </a:cubicBezTo>
                  <a:lnTo>
                    <a:pt x="37843" y="5157"/>
                  </a:lnTo>
                  <a:cubicBezTo>
                    <a:pt x="37843" y="5175"/>
                    <a:pt x="37834" y="5184"/>
                    <a:pt x="37826" y="5193"/>
                  </a:cubicBezTo>
                  <a:cubicBezTo>
                    <a:pt x="25381" y="2445"/>
                    <a:pt x="12722" y="188"/>
                    <a:pt x="0" y="1"/>
                  </a:cubicBezTo>
                  <a:close/>
                </a:path>
              </a:pathLst>
            </a:custGeom>
            <a:solidFill>
              <a:srgbClr val="1D4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8"/>
            <p:cNvGrpSpPr/>
            <p:nvPr/>
          </p:nvGrpSpPr>
          <p:grpSpPr>
            <a:xfrm flipH="1" rot="10800000">
              <a:off x="5337950" y="-657276"/>
              <a:ext cx="4853649" cy="1425622"/>
              <a:chOff x="4841950" y="4243200"/>
              <a:chExt cx="3795175" cy="1114725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4841950" y="4243200"/>
                <a:ext cx="3795175" cy="1114725"/>
              </a:xfrm>
              <a:custGeom>
                <a:rect b="b" l="l" r="r" t="t"/>
                <a:pathLst>
                  <a:path extrusionOk="0" h="44589" w="151807">
                    <a:moveTo>
                      <a:pt x="144009" y="0"/>
                    </a:moveTo>
                    <a:cubicBezTo>
                      <a:pt x="106843" y="15059"/>
                      <a:pt x="68909" y="28959"/>
                      <a:pt x="29977" y="38344"/>
                    </a:cubicBezTo>
                    <a:cubicBezTo>
                      <a:pt x="20056" y="40735"/>
                      <a:pt x="10064" y="42840"/>
                      <a:pt x="1" y="44589"/>
                    </a:cubicBezTo>
                    <a:lnTo>
                      <a:pt x="121920" y="44589"/>
                    </a:lnTo>
                    <a:cubicBezTo>
                      <a:pt x="127237" y="42466"/>
                      <a:pt x="132286" y="39789"/>
                      <a:pt x="136711" y="36114"/>
                    </a:cubicBezTo>
                    <a:cubicBezTo>
                      <a:pt x="147221" y="27353"/>
                      <a:pt x="151806" y="11241"/>
                      <a:pt x="144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8"/>
          <p:cNvGrpSpPr/>
          <p:nvPr/>
        </p:nvGrpSpPr>
        <p:grpSpPr>
          <a:xfrm flipH="1">
            <a:off x="6516560" y="-428676"/>
            <a:ext cx="3270575" cy="3475775"/>
            <a:chOff x="-701300" y="296400"/>
            <a:chExt cx="3270575" cy="3475775"/>
          </a:xfrm>
        </p:grpSpPr>
        <p:sp>
          <p:nvSpPr>
            <p:cNvPr id="193" name="Google Shape;193;p8"/>
            <p:cNvSpPr/>
            <p:nvPr/>
          </p:nvSpPr>
          <p:spPr>
            <a:xfrm>
              <a:off x="-474700" y="647900"/>
              <a:ext cx="1730750" cy="1001450"/>
            </a:xfrm>
            <a:custGeom>
              <a:rect b="b" l="l" r="r" t="t"/>
              <a:pathLst>
                <a:path extrusionOk="0" h="40058" w="69230">
                  <a:moveTo>
                    <a:pt x="69230" y="1"/>
                  </a:moveTo>
                  <a:lnTo>
                    <a:pt x="2730" y="1"/>
                  </a:lnTo>
                  <a:cubicBezTo>
                    <a:pt x="2944" y="13775"/>
                    <a:pt x="4515" y="28156"/>
                    <a:pt x="0" y="40057"/>
                  </a:cubicBezTo>
                  <a:cubicBezTo>
                    <a:pt x="20716" y="22946"/>
                    <a:pt x="44232" y="9778"/>
                    <a:pt x="69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701300" y="914200"/>
              <a:ext cx="2100550" cy="2857975"/>
            </a:xfrm>
            <a:custGeom>
              <a:rect b="b" l="l" r="r" t="t"/>
              <a:pathLst>
                <a:path extrusionOk="0" h="114319" w="84022">
                  <a:moveTo>
                    <a:pt x="84021" y="1"/>
                  </a:moveTo>
                  <a:lnTo>
                    <a:pt x="84021" y="1"/>
                  </a:lnTo>
                  <a:cubicBezTo>
                    <a:pt x="49942" y="24516"/>
                    <a:pt x="20163" y="55099"/>
                    <a:pt x="0" y="91587"/>
                  </a:cubicBezTo>
                  <a:cubicBezTo>
                    <a:pt x="4961" y="98902"/>
                    <a:pt x="9368" y="106343"/>
                    <a:pt x="11116" y="114318"/>
                  </a:cubicBezTo>
                  <a:cubicBezTo>
                    <a:pt x="24677" y="70693"/>
                    <a:pt x="51244" y="32135"/>
                    <a:pt x="8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0690" y="43537"/>
                    <a:pt x="69694" y="17593"/>
                    <a:pt x="112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-232050" y="296400"/>
              <a:ext cx="2801325" cy="1974750"/>
            </a:xfrm>
            <a:custGeom>
              <a:rect b="b" l="l" r="r" t="t"/>
              <a:pathLst>
                <a:path extrusionOk="0" h="78990" w="112053">
                  <a:moveTo>
                    <a:pt x="112053" y="1"/>
                  </a:moveTo>
                  <a:lnTo>
                    <a:pt x="112053" y="1"/>
                  </a:lnTo>
                  <a:cubicBezTo>
                    <a:pt x="71318" y="10046"/>
                    <a:pt x="32296" y="27371"/>
                    <a:pt x="1" y="53743"/>
                  </a:cubicBezTo>
                  <a:cubicBezTo>
                    <a:pt x="1874" y="62378"/>
                    <a:pt x="3213" y="70961"/>
                    <a:pt x="1874" y="78990"/>
                  </a:cubicBezTo>
                  <a:cubicBezTo>
                    <a:pt x="3213" y="77348"/>
                    <a:pt x="4586" y="75707"/>
                    <a:pt x="5942" y="74101"/>
                  </a:cubicBezTo>
                  <a:cubicBezTo>
                    <a:pt x="5407" y="69283"/>
                    <a:pt x="4265" y="64359"/>
                    <a:pt x="2909" y="59399"/>
                  </a:cubicBezTo>
                  <a:cubicBezTo>
                    <a:pt x="33813" y="31439"/>
                    <a:pt x="71889" y="12134"/>
                    <a:pt x="11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8"/>
          <p:cNvSpPr txBox="1"/>
          <p:nvPr>
            <p:ph type="title"/>
          </p:nvPr>
        </p:nvSpPr>
        <p:spPr>
          <a:xfrm>
            <a:off x="720000" y="1085700"/>
            <a:ext cx="3546000" cy="297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9"/>
          <p:cNvGrpSpPr/>
          <p:nvPr/>
        </p:nvGrpSpPr>
        <p:grpSpPr>
          <a:xfrm>
            <a:off x="7611776" y="3987945"/>
            <a:ext cx="1668064" cy="1305244"/>
            <a:chOff x="7611776" y="3987945"/>
            <a:chExt cx="1668064" cy="1305244"/>
          </a:xfrm>
        </p:grpSpPr>
        <p:sp>
          <p:nvSpPr>
            <p:cNvPr id="200" name="Google Shape;200;p9"/>
            <p:cNvSpPr/>
            <p:nvPr/>
          </p:nvSpPr>
          <p:spPr>
            <a:xfrm flipH="1">
              <a:off x="7611776" y="3987945"/>
              <a:ext cx="1556554" cy="1240966"/>
            </a:xfrm>
            <a:custGeom>
              <a:rect b="b" l="l" r="r" t="t"/>
              <a:pathLst>
                <a:path extrusionOk="0" h="36267" w="45490">
                  <a:moveTo>
                    <a:pt x="0" y="1"/>
                  </a:moveTo>
                  <a:lnTo>
                    <a:pt x="0" y="36267"/>
                  </a:lnTo>
                  <a:lnTo>
                    <a:pt x="45489" y="36267"/>
                  </a:lnTo>
                  <a:lnTo>
                    <a:pt x="32181" y="10101"/>
                  </a:lnTo>
                  <a:cubicBezTo>
                    <a:pt x="31354" y="10227"/>
                    <a:pt x="30552" y="10327"/>
                    <a:pt x="29725" y="10427"/>
                  </a:cubicBezTo>
                  <a:cubicBezTo>
                    <a:pt x="27883" y="10640"/>
                    <a:pt x="26133" y="10739"/>
                    <a:pt x="24471" y="10739"/>
                  </a:cubicBezTo>
                  <a:cubicBezTo>
                    <a:pt x="11659" y="10739"/>
                    <a:pt x="4082" y="48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flipH="1">
              <a:off x="8485681" y="5128500"/>
              <a:ext cx="172422" cy="164689"/>
            </a:xfrm>
            <a:custGeom>
              <a:rect b="b" l="l" r="r" t="t"/>
              <a:pathLst>
                <a:path extrusionOk="0" h="4813" w="5039">
                  <a:moveTo>
                    <a:pt x="2482" y="0"/>
                  </a:moveTo>
                  <a:lnTo>
                    <a:pt x="1730" y="1579"/>
                  </a:lnTo>
                  <a:lnTo>
                    <a:pt x="0" y="1855"/>
                  </a:lnTo>
                  <a:lnTo>
                    <a:pt x="1279" y="3083"/>
                  </a:lnTo>
                  <a:lnTo>
                    <a:pt x="1003" y="4812"/>
                  </a:lnTo>
                  <a:lnTo>
                    <a:pt x="2532" y="3985"/>
                  </a:lnTo>
                  <a:lnTo>
                    <a:pt x="4111" y="4787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284" y="157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flipH="1">
              <a:off x="8786678" y="4585664"/>
              <a:ext cx="171567" cy="169000"/>
            </a:xfrm>
            <a:custGeom>
              <a:rect b="b" l="l" r="r" t="t"/>
              <a:pathLst>
                <a:path extrusionOk="0" h="4939" w="5014">
                  <a:moveTo>
                    <a:pt x="2707" y="1"/>
                  </a:moveTo>
                  <a:lnTo>
                    <a:pt x="1755" y="1479"/>
                  </a:lnTo>
                  <a:lnTo>
                    <a:pt x="0" y="1555"/>
                  </a:lnTo>
                  <a:lnTo>
                    <a:pt x="1128" y="2908"/>
                  </a:lnTo>
                  <a:lnTo>
                    <a:pt x="652" y="4612"/>
                  </a:lnTo>
                  <a:lnTo>
                    <a:pt x="652" y="4612"/>
                  </a:lnTo>
                  <a:lnTo>
                    <a:pt x="2281" y="3961"/>
                  </a:lnTo>
                  <a:lnTo>
                    <a:pt x="3760" y="4938"/>
                  </a:lnTo>
                  <a:lnTo>
                    <a:pt x="3635" y="3159"/>
                  </a:lnTo>
                  <a:lnTo>
                    <a:pt x="5013" y="2081"/>
                  </a:lnTo>
                  <a:lnTo>
                    <a:pt x="3309" y="165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 flipH="1">
              <a:off x="8795266" y="4938978"/>
              <a:ext cx="171567" cy="168966"/>
            </a:xfrm>
            <a:custGeom>
              <a:rect b="b" l="l" r="r" t="t"/>
              <a:pathLst>
                <a:path extrusionOk="0" h="4938" w="5014">
                  <a:moveTo>
                    <a:pt x="2708" y="1"/>
                  </a:moveTo>
                  <a:lnTo>
                    <a:pt x="1755" y="1504"/>
                  </a:lnTo>
                  <a:lnTo>
                    <a:pt x="1" y="1579"/>
                  </a:lnTo>
                  <a:lnTo>
                    <a:pt x="1129" y="2933"/>
                  </a:lnTo>
                  <a:lnTo>
                    <a:pt x="652" y="4612"/>
                  </a:lnTo>
                  <a:lnTo>
                    <a:pt x="2282" y="3960"/>
                  </a:lnTo>
                  <a:lnTo>
                    <a:pt x="3760" y="4938"/>
                  </a:lnTo>
                  <a:lnTo>
                    <a:pt x="3635" y="3183"/>
                  </a:lnTo>
                  <a:lnTo>
                    <a:pt x="5013" y="2106"/>
                  </a:lnTo>
                  <a:lnTo>
                    <a:pt x="3309" y="1655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 flipH="1">
              <a:off x="8550862" y="4423583"/>
              <a:ext cx="172422" cy="164689"/>
            </a:xfrm>
            <a:custGeom>
              <a:rect b="b" l="l" r="r" t="t"/>
              <a:pathLst>
                <a:path extrusionOk="0" h="4813" w="5039">
                  <a:moveTo>
                    <a:pt x="2507" y="1"/>
                  </a:moveTo>
                  <a:lnTo>
                    <a:pt x="1730" y="1580"/>
                  </a:lnTo>
                  <a:lnTo>
                    <a:pt x="1" y="1855"/>
                  </a:lnTo>
                  <a:lnTo>
                    <a:pt x="1279" y="3084"/>
                  </a:lnTo>
                  <a:lnTo>
                    <a:pt x="1003" y="4813"/>
                  </a:lnTo>
                  <a:lnTo>
                    <a:pt x="2557" y="3986"/>
                  </a:lnTo>
                  <a:lnTo>
                    <a:pt x="4111" y="4788"/>
                  </a:lnTo>
                  <a:lnTo>
                    <a:pt x="4111" y="4788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309" y="158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>
              <a:off x="8518289" y="4776041"/>
              <a:ext cx="172388" cy="164689"/>
            </a:xfrm>
            <a:custGeom>
              <a:rect b="b" l="l" r="r" t="t"/>
              <a:pathLst>
                <a:path extrusionOk="0" h="4813" w="5038">
                  <a:moveTo>
                    <a:pt x="2506" y="1"/>
                  </a:moveTo>
                  <a:lnTo>
                    <a:pt x="1729" y="1580"/>
                  </a:lnTo>
                  <a:lnTo>
                    <a:pt x="0" y="1855"/>
                  </a:lnTo>
                  <a:lnTo>
                    <a:pt x="1278" y="3083"/>
                  </a:lnTo>
                  <a:lnTo>
                    <a:pt x="1003" y="4813"/>
                  </a:lnTo>
                  <a:lnTo>
                    <a:pt x="1003" y="4813"/>
                  </a:lnTo>
                  <a:lnTo>
                    <a:pt x="2531" y="3986"/>
                  </a:lnTo>
                  <a:lnTo>
                    <a:pt x="4110" y="4788"/>
                  </a:lnTo>
                  <a:lnTo>
                    <a:pt x="3785" y="3058"/>
                  </a:lnTo>
                  <a:lnTo>
                    <a:pt x="5038" y="1805"/>
                  </a:lnTo>
                  <a:lnTo>
                    <a:pt x="3283" y="1580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 flipH="1">
              <a:off x="8965080" y="4266668"/>
              <a:ext cx="164689" cy="172388"/>
            </a:xfrm>
            <a:custGeom>
              <a:rect b="b" l="l" r="r" t="t"/>
              <a:pathLst>
                <a:path extrusionOk="0" h="5038" w="4813">
                  <a:moveTo>
                    <a:pt x="2933" y="0"/>
                  </a:moveTo>
                  <a:lnTo>
                    <a:pt x="1730" y="1304"/>
                  </a:lnTo>
                  <a:lnTo>
                    <a:pt x="1" y="1028"/>
                  </a:lnTo>
                  <a:lnTo>
                    <a:pt x="853" y="2582"/>
                  </a:lnTo>
                  <a:lnTo>
                    <a:pt x="51" y="4136"/>
                  </a:lnTo>
                  <a:lnTo>
                    <a:pt x="51" y="4136"/>
                  </a:lnTo>
                  <a:lnTo>
                    <a:pt x="1780" y="3810"/>
                  </a:lnTo>
                  <a:lnTo>
                    <a:pt x="3034" y="5038"/>
                  </a:lnTo>
                  <a:lnTo>
                    <a:pt x="3259" y="3309"/>
                  </a:lnTo>
                  <a:lnTo>
                    <a:pt x="4813" y="2482"/>
                  </a:lnTo>
                  <a:lnTo>
                    <a:pt x="3234" y="1755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flipH="1">
              <a:off x="9039671" y="4613105"/>
              <a:ext cx="165544" cy="172422"/>
            </a:xfrm>
            <a:custGeom>
              <a:rect b="b" l="l" r="r" t="t"/>
              <a:pathLst>
                <a:path extrusionOk="0" h="5039" w="4838">
                  <a:moveTo>
                    <a:pt x="2958" y="1"/>
                  </a:moveTo>
                  <a:lnTo>
                    <a:pt x="1755" y="1279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853" y="2557"/>
                  </a:lnTo>
                  <a:lnTo>
                    <a:pt x="76" y="4136"/>
                  </a:lnTo>
                  <a:lnTo>
                    <a:pt x="1805" y="3785"/>
                  </a:lnTo>
                  <a:lnTo>
                    <a:pt x="3058" y="5038"/>
                  </a:lnTo>
                  <a:lnTo>
                    <a:pt x="3259" y="3284"/>
                  </a:lnTo>
                  <a:lnTo>
                    <a:pt x="4838" y="2482"/>
                  </a:lnTo>
                  <a:lnTo>
                    <a:pt x="3233" y="173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flipH="1">
              <a:off x="9115151" y="4958686"/>
              <a:ext cx="164689" cy="172422"/>
            </a:xfrm>
            <a:custGeom>
              <a:rect b="b" l="l" r="r" t="t"/>
              <a:pathLst>
                <a:path extrusionOk="0" h="5039" w="4813">
                  <a:moveTo>
                    <a:pt x="2933" y="1"/>
                  </a:moveTo>
                  <a:lnTo>
                    <a:pt x="1730" y="1279"/>
                  </a:lnTo>
                  <a:lnTo>
                    <a:pt x="1" y="1029"/>
                  </a:lnTo>
                  <a:lnTo>
                    <a:pt x="853" y="2557"/>
                  </a:lnTo>
                  <a:lnTo>
                    <a:pt x="51" y="4136"/>
                  </a:lnTo>
                  <a:lnTo>
                    <a:pt x="51" y="4136"/>
                  </a:lnTo>
                  <a:lnTo>
                    <a:pt x="1780" y="3811"/>
                  </a:lnTo>
                  <a:lnTo>
                    <a:pt x="3034" y="5039"/>
                  </a:lnTo>
                  <a:lnTo>
                    <a:pt x="3259" y="3284"/>
                  </a:lnTo>
                  <a:lnTo>
                    <a:pt x="4813" y="2482"/>
                  </a:lnTo>
                  <a:lnTo>
                    <a:pt x="3234" y="1730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9"/>
          <p:cNvGrpSpPr/>
          <p:nvPr/>
        </p:nvGrpSpPr>
        <p:grpSpPr>
          <a:xfrm rot="1603635">
            <a:off x="-1004481" y="-1233557"/>
            <a:ext cx="4190705" cy="4453499"/>
            <a:chOff x="-4219997" y="480632"/>
            <a:chExt cx="2433812" cy="2586434"/>
          </a:xfrm>
        </p:grpSpPr>
        <p:sp>
          <p:nvSpPr>
            <p:cNvPr id="210" name="Google Shape;210;p9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012" y="11366"/>
                    <a:pt x="18190" y="4595"/>
                    <a:pt x="29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3870843" y="480632"/>
              <a:ext cx="2084659" cy="1469754"/>
            </a:xfrm>
            <a:custGeom>
              <a:rect b="b" l="l" r="r" t="t"/>
              <a:pathLst>
                <a:path extrusionOk="0" h="20618" w="29244">
                  <a:moveTo>
                    <a:pt x="29244" y="1"/>
                  </a:moveTo>
                  <a:lnTo>
                    <a:pt x="29244" y="1"/>
                  </a:lnTo>
                  <a:cubicBezTo>
                    <a:pt x="18610" y="2624"/>
                    <a:pt x="8431" y="7147"/>
                    <a:pt x="0" y="14025"/>
                  </a:cubicBezTo>
                  <a:cubicBezTo>
                    <a:pt x="491" y="16282"/>
                    <a:pt x="839" y="18521"/>
                    <a:pt x="491" y="20617"/>
                  </a:cubicBezTo>
                  <a:cubicBezTo>
                    <a:pt x="839" y="20189"/>
                    <a:pt x="1196" y="19761"/>
                    <a:pt x="1553" y="19342"/>
                  </a:cubicBezTo>
                  <a:cubicBezTo>
                    <a:pt x="1410" y="18084"/>
                    <a:pt x="1116" y="16799"/>
                    <a:pt x="759" y="15505"/>
                  </a:cubicBezTo>
                  <a:cubicBezTo>
                    <a:pt x="8823" y="8208"/>
                    <a:pt x="18761" y="3168"/>
                    <a:pt x="29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4219997" y="940420"/>
              <a:ext cx="1563209" cy="2126645"/>
            </a:xfrm>
            <a:custGeom>
              <a:rect b="b" l="l" r="r" t="t"/>
              <a:pathLst>
                <a:path extrusionOk="0" h="29833" w="21929">
                  <a:moveTo>
                    <a:pt x="21929" y="1"/>
                  </a:moveTo>
                  <a:lnTo>
                    <a:pt x="21929" y="1"/>
                  </a:lnTo>
                  <a:cubicBezTo>
                    <a:pt x="13034" y="6397"/>
                    <a:pt x="5264" y="14381"/>
                    <a:pt x="1" y="23900"/>
                  </a:cubicBezTo>
                  <a:cubicBezTo>
                    <a:pt x="1294" y="25809"/>
                    <a:pt x="2445" y="27754"/>
                    <a:pt x="2900" y="29832"/>
                  </a:cubicBezTo>
                  <a:cubicBezTo>
                    <a:pt x="6442" y="18449"/>
                    <a:pt x="13373" y="8386"/>
                    <a:pt x="2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9"/>
          <p:cNvSpPr txBox="1"/>
          <p:nvPr>
            <p:ph type="title"/>
          </p:nvPr>
        </p:nvSpPr>
        <p:spPr>
          <a:xfrm flipH="1">
            <a:off x="719991" y="1505250"/>
            <a:ext cx="4204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b="0"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14" name="Google Shape;214;p9"/>
          <p:cNvSpPr txBox="1"/>
          <p:nvPr>
            <p:ph idx="1" type="subTitle"/>
          </p:nvPr>
        </p:nvSpPr>
        <p:spPr>
          <a:xfrm flipH="1">
            <a:off x="719991" y="2347050"/>
            <a:ext cx="4204800" cy="12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3392700" y="1550250"/>
            <a:ext cx="5031300" cy="20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7" name="Google Shape;217;p10"/>
          <p:cNvGrpSpPr/>
          <p:nvPr/>
        </p:nvGrpSpPr>
        <p:grpSpPr>
          <a:xfrm>
            <a:off x="6524360" y="-523269"/>
            <a:ext cx="4218365" cy="4503184"/>
            <a:chOff x="6682010" y="-523269"/>
            <a:chExt cx="4218365" cy="4503184"/>
          </a:xfrm>
        </p:grpSpPr>
        <p:sp>
          <p:nvSpPr>
            <p:cNvPr id="218" name="Google Shape;218;p10"/>
            <p:cNvSpPr/>
            <p:nvPr/>
          </p:nvSpPr>
          <p:spPr>
            <a:xfrm>
              <a:off x="6706594" y="-476376"/>
              <a:ext cx="3592156" cy="2531827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81363" y="43554"/>
                    <a:pt x="42359" y="175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6706594" y="-476376"/>
              <a:ext cx="3592156" cy="2531827"/>
            </a:xfrm>
            <a:custGeom>
              <a:rect b="b" l="l" r="r" t="t"/>
              <a:pathLst>
                <a:path extrusionOk="0" h="78990" w="112071">
                  <a:moveTo>
                    <a:pt x="0" y="0"/>
                  </a:moveTo>
                  <a:lnTo>
                    <a:pt x="0" y="0"/>
                  </a:lnTo>
                  <a:cubicBezTo>
                    <a:pt x="40753" y="10046"/>
                    <a:pt x="79757" y="27389"/>
                    <a:pt x="112070" y="53742"/>
                  </a:cubicBezTo>
                  <a:cubicBezTo>
                    <a:pt x="110197" y="62378"/>
                    <a:pt x="108858" y="70960"/>
                    <a:pt x="110197" y="78990"/>
                  </a:cubicBezTo>
                  <a:cubicBezTo>
                    <a:pt x="108858" y="77366"/>
                    <a:pt x="107485" y="75724"/>
                    <a:pt x="106111" y="74119"/>
                  </a:cubicBezTo>
                  <a:cubicBezTo>
                    <a:pt x="106664" y="69283"/>
                    <a:pt x="107788" y="64359"/>
                    <a:pt x="109162" y="59416"/>
                  </a:cubicBezTo>
                  <a:cubicBezTo>
                    <a:pt x="78258" y="31439"/>
                    <a:pt x="40182" y="121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8206683" y="315705"/>
              <a:ext cx="2693692" cy="3664210"/>
            </a:xfrm>
            <a:custGeom>
              <a:rect b="b" l="l" r="r" t="t"/>
              <a:pathLst>
                <a:path extrusionOk="0" h="114319" w="84040">
                  <a:moveTo>
                    <a:pt x="1" y="0"/>
                  </a:moveTo>
                  <a:lnTo>
                    <a:pt x="1" y="0"/>
                  </a:lnTo>
                  <a:cubicBezTo>
                    <a:pt x="34098" y="24516"/>
                    <a:pt x="63860" y="55098"/>
                    <a:pt x="84040" y="91587"/>
                  </a:cubicBezTo>
                  <a:cubicBezTo>
                    <a:pt x="79079" y="98902"/>
                    <a:pt x="74672" y="106342"/>
                    <a:pt x="72924" y="114318"/>
                  </a:cubicBezTo>
                  <a:cubicBezTo>
                    <a:pt x="59345" y="70693"/>
                    <a:pt x="32796" y="321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682010" y="-523269"/>
              <a:ext cx="3927842" cy="1781510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rgbClr val="FF4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6682010" y="-523269"/>
              <a:ext cx="3927842" cy="1781510"/>
            </a:xfrm>
            <a:custGeom>
              <a:rect b="b" l="l" r="r" t="t"/>
              <a:pathLst>
                <a:path extrusionOk="0" h="55581" w="122544">
                  <a:moveTo>
                    <a:pt x="119029" y="0"/>
                  </a:moveTo>
                  <a:lnTo>
                    <a:pt x="0" y="0"/>
                  </a:lnTo>
                  <a:cubicBezTo>
                    <a:pt x="44625" y="9011"/>
                    <a:pt x="87554" y="26711"/>
                    <a:pt x="122544" y="55580"/>
                  </a:cubicBezTo>
                  <a:cubicBezTo>
                    <a:pt x="116281" y="39076"/>
                    <a:pt x="121705" y="17825"/>
                    <a:pt x="119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●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○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■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●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○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■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●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 Light"/>
              <a:buChar char="○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Libre Franklin Light"/>
              <a:buChar char="■"/>
              <a:defRPr sz="1600">
                <a:solidFill>
                  <a:schemeClr val="dk2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s://aceproject.org/ace-en/focus/campaign-finance/onePage" TargetMode="External"/><Relationship Id="rId22" Type="http://schemas.openxmlformats.org/officeDocument/2006/relationships/hyperlink" Target="https://electionlab.mit.edu/data" TargetMode="External"/><Relationship Id="rId21" Type="http://schemas.openxmlformats.org/officeDocument/2006/relationships/hyperlink" Target="https://mathstat.slu.edu/~speegle/_book/RData.html" TargetMode="External"/><Relationship Id="rId24" Type="http://schemas.openxmlformats.org/officeDocument/2006/relationships/hyperlink" Target="https://www.statepolicyindex.com/data/" TargetMode="External"/><Relationship Id="rId23" Type="http://schemas.openxmlformats.org/officeDocument/2006/relationships/hyperlink" Target="http://www.ippsr.msu.edu/public-policy/correlates-state-polic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ec.gov/campaign-finance-data/presidential-candidate-data-summary-tables/?year=2016&amp;segment=18" TargetMode="External"/><Relationship Id="rId4" Type="http://schemas.openxmlformats.org/officeDocument/2006/relationships/hyperlink" Target="https://www.fec.gov/campaign-finance-data/presidential-candidate-data-summary-tables/?year=2016&amp;segment=18" TargetMode="External"/><Relationship Id="rId9" Type="http://schemas.openxmlformats.org/officeDocument/2006/relationships/hyperlink" Target="https://magicbaltimore.com/3327814/heres-a-list-of-major-corporations-donating-to-support-to-their-political-party/" TargetMode="External"/><Relationship Id="rId26" Type="http://schemas.openxmlformats.org/officeDocument/2006/relationships/hyperlink" Target="https://www.ncsl.org/research/elections-and-campaigns/campaign-finance-regulation-state-comparisons.aspx" TargetMode="External"/><Relationship Id="rId25" Type="http://schemas.openxmlformats.org/officeDocument/2006/relationships/hyperlink" Target="https://www.poliscidata.com/pages/statisticalDataCollections.php" TargetMode="External"/><Relationship Id="rId5" Type="http://schemas.openxmlformats.org/officeDocument/2006/relationships/hyperlink" Target="https://www.infoworld.com/article/3586147/how-to-create-an-election-map-in-r.html" TargetMode="External"/><Relationship Id="rId6" Type="http://schemas.openxmlformats.org/officeDocument/2006/relationships/hyperlink" Target="https://r4ds.had.co.nz/functions.html" TargetMode="External"/><Relationship Id="rId7" Type="http://schemas.openxmlformats.org/officeDocument/2006/relationships/hyperlink" Target="https://www.opensecrets.org/resources/learn/glossary.php" TargetMode="External"/><Relationship Id="rId8" Type="http://schemas.openxmlformats.org/officeDocument/2006/relationships/hyperlink" Target="https://guides.libraries.emory.edu/c.php?g=944707&amp;p=6810110" TargetMode="External"/><Relationship Id="rId11" Type="http://schemas.openxmlformats.org/officeDocument/2006/relationships/hyperlink" Target="https://www.fec.gov" TargetMode="External"/><Relationship Id="rId10" Type="http://schemas.openxmlformats.org/officeDocument/2006/relationships/hyperlink" Target="http://ippsr.msu.edu/public-policy/correlates-state-policy" TargetMode="External"/><Relationship Id="rId13" Type="http://schemas.openxmlformats.org/officeDocument/2006/relationships/hyperlink" Target="https://www.fec.gov/resources/campaign-finance-statistics/2020/tables/congressional/ConCand1_2020_18m.pdf" TargetMode="External"/><Relationship Id="rId12" Type="http://schemas.openxmlformats.org/officeDocument/2006/relationships/hyperlink" Target="https://www.cambridge.org/core/journals/state-politics-and-policy-quarterly" TargetMode="External"/><Relationship Id="rId15" Type="http://schemas.openxmlformats.org/officeDocument/2006/relationships/hyperlink" Target="https://journals.sagepub.com/doi/abs/10.1177/153244000200200204" TargetMode="External"/><Relationship Id="rId14" Type="http://schemas.openxmlformats.org/officeDocument/2006/relationships/hyperlink" Target="https://www.fec.gov/resources/campaign-finance-statistics/2020/tables/congressional/ConCand7_2020_18m.pdf" TargetMode="External"/><Relationship Id="rId17" Type="http://schemas.openxmlformats.org/officeDocument/2006/relationships/hyperlink" Target="https://politicalmoneyline-com.eu1.proxy.openathens.net" TargetMode="External"/><Relationship Id="rId16" Type="http://schemas.openxmlformats.org/officeDocument/2006/relationships/hyperlink" Target="https://www.followthemoney.org" TargetMode="External"/><Relationship Id="rId19" Type="http://schemas.openxmlformats.org/officeDocument/2006/relationships/hyperlink" Target="https://www.coalitionforintegrity.org/state-campaign-finance/" TargetMode="External"/><Relationship Id="rId18" Type="http://schemas.openxmlformats.org/officeDocument/2006/relationships/hyperlink" Target="https://www.cnn.com/2019/05/14/business/republican-democrat-ce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"/>
          <p:cNvSpPr txBox="1"/>
          <p:nvPr>
            <p:ph type="ctrTitle"/>
          </p:nvPr>
        </p:nvSpPr>
        <p:spPr>
          <a:xfrm>
            <a:off x="2191200" y="711300"/>
            <a:ext cx="4761600" cy="32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Finance</a:t>
            </a:r>
            <a:endParaRPr/>
          </a:p>
        </p:txBody>
      </p:sp>
      <p:sp>
        <p:nvSpPr>
          <p:cNvPr id="652" name="Google Shape;652;p25"/>
          <p:cNvSpPr txBox="1"/>
          <p:nvPr>
            <p:ph idx="1" type="subTitle"/>
          </p:nvPr>
        </p:nvSpPr>
        <p:spPr>
          <a:xfrm>
            <a:off x="2191200" y="3939300"/>
            <a:ext cx="4761600" cy="66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Remy Sorensen and Tim Prevo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Of Federal Elections (2016)</a:t>
            </a:r>
            <a:endParaRPr/>
          </a:p>
        </p:txBody>
      </p:sp>
      <p:pic>
        <p:nvPicPr>
          <p:cNvPr id="707" name="Google Shape;7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75" y="1289850"/>
            <a:ext cx="4110250" cy="35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4"/>
          <p:cNvSpPr txBox="1"/>
          <p:nvPr/>
        </p:nvSpPr>
        <p:spPr>
          <a:xfrm>
            <a:off x="6031500" y="1440213"/>
            <a:ext cx="24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Hillary</a:t>
            </a:r>
            <a:r>
              <a:rPr lang="en">
                <a:solidFill>
                  <a:schemeClr val="dk2"/>
                </a:solidFill>
              </a:rPr>
              <a:t> Clinton Total: </a:t>
            </a:r>
            <a:r>
              <a:rPr lang="en">
                <a:solidFill>
                  <a:schemeClr val="dk2"/>
                </a:solidFill>
              </a:rPr>
              <a:t>$612,381,250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Donald Trump Total: </a:t>
            </a:r>
            <a:r>
              <a:rPr lang="en">
                <a:solidFill>
                  <a:schemeClr val="dk2"/>
                </a:solidFill>
              </a:rPr>
              <a:t>$358,116,002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9" name="Google Shape;7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325" y="2702325"/>
            <a:ext cx="2959575" cy="2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5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Of Federal Elections (2020)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4969825" y="1258850"/>
            <a:ext cx="490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Joseph Biden Total: $1,074,179,975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Donald Trump Total: $744,350,229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6" name="Google Shape;7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0" y="1071125"/>
            <a:ext cx="4199000" cy="359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675" y="2123900"/>
            <a:ext cx="3144120" cy="30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Party Candidate and Campaign Finances(2018-2020)</a:t>
            </a:r>
            <a:endParaRPr sz="2320"/>
          </a:p>
        </p:txBody>
      </p:sp>
      <p:pic>
        <p:nvPicPr>
          <p:cNvPr id="723" name="Google Shape;7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5" y="1017713"/>
            <a:ext cx="47625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6"/>
          <p:cNvSpPr txBox="1"/>
          <p:nvPr/>
        </p:nvSpPr>
        <p:spPr>
          <a:xfrm>
            <a:off x="5381950" y="1703150"/>
            <a:ext cx="321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Joseph Biden: $1,074,179,975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Bernie Sanders: $</a:t>
            </a:r>
            <a:r>
              <a:rPr lang="en">
                <a:solidFill>
                  <a:schemeClr val="dk2"/>
                </a:solidFill>
              </a:rPr>
              <a:t>218,907,026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Elizabeth Warren: $</a:t>
            </a:r>
            <a:r>
              <a:rPr lang="en">
                <a:solidFill>
                  <a:schemeClr val="dk2"/>
                </a:solidFill>
              </a:rPr>
              <a:t>131,368,111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Pete Buttigieg: $</a:t>
            </a:r>
            <a:r>
              <a:rPr lang="en">
                <a:solidFill>
                  <a:schemeClr val="dk2"/>
                </a:solidFill>
              </a:rPr>
              <a:t>102,73,974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type="title"/>
          </p:nvPr>
        </p:nvSpPr>
        <p:spPr>
          <a:xfrm>
            <a:off x="311700" y="315825"/>
            <a:ext cx="8520600" cy="5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for state-by-state:</a:t>
            </a:r>
            <a:endParaRPr/>
          </a:p>
        </p:txBody>
      </p:sp>
      <p:sp>
        <p:nvSpPr>
          <p:cNvPr id="730" name="Google Shape;730;p37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75" y="921707"/>
            <a:ext cx="8570624" cy="400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r>
              <a:rPr lang="en"/>
              <a:t>for state-by-state</a:t>
            </a:r>
            <a:r>
              <a:rPr lang="en"/>
              <a:t>:</a:t>
            </a:r>
            <a:endParaRPr/>
          </a:p>
        </p:txBody>
      </p:sp>
      <p:sp>
        <p:nvSpPr>
          <p:cNvPr id="737" name="Google Shape;737;p38"/>
          <p:cNvSpPr txBox="1"/>
          <p:nvPr>
            <p:ph idx="1" type="body"/>
          </p:nvPr>
        </p:nvSpPr>
        <p:spPr>
          <a:xfrm>
            <a:off x="354538" y="981025"/>
            <a:ext cx="85206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all 50 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6125"/>
            <a:ext cx="7388824" cy="32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9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00"/>
            <a:ext cx="9144000" cy="4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party id:</a:t>
            </a:r>
            <a:endParaRPr/>
          </a:p>
        </p:txBody>
      </p:sp>
      <p:sp>
        <p:nvSpPr>
          <p:cNvPr id="751" name="Google Shape;751;p40"/>
          <p:cNvSpPr txBox="1"/>
          <p:nvPr>
            <p:ph idx="1" type="body"/>
          </p:nvPr>
        </p:nvSpPr>
        <p:spPr>
          <a:xfrm>
            <a:off x="311700" y="1152475"/>
            <a:ext cx="40086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classified each state as red or blue by referencing the 2020 electorate and the 2022 senate, and added a column of 1s and 0s to my df.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= 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0 = blue</a:t>
            </a:r>
            <a:endParaRPr/>
          </a:p>
        </p:txBody>
      </p:sp>
      <p:pic>
        <p:nvPicPr>
          <p:cNvPr id="752" name="Google Shape;7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75" y="162275"/>
            <a:ext cx="2663500" cy="47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0"/>
          <p:cNvSpPr txBox="1"/>
          <p:nvPr/>
        </p:nvSpPr>
        <p:spPr>
          <a:xfrm>
            <a:off x="6239375" y="4743300"/>
            <a:ext cx="19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Political MoneyLine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8" y="103538"/>
            <a:ext cx="8930924" cy="49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2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2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7" name="Google Shape;7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5" y="191225"/>
            <a:ext cx="8792049" cy="48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3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700"/>
            <a:ext cx="8466028" cy="47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4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44"/>
          <p:cNvPicPr preferRelativeResize="0"/>
          <p:nvPr/>
        </p:nvPicPr>
        <p:blipFill rotWithShape="1">
          <a:blip r:embed="rId3">
            <a:alphaModFix/>
          </a:blip>
          <a:srcRect b="12141" l="0" r="7808" t="0"/>
          <a:stretch/>
        </p:blipFill>
        <p:spPr>
          <a:xfrm>
            <a:off x="515700" y="1227350"/>
            <a:ext cx="5722150" cy="31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5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6" name="Google Shape;7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0" y="702575"/>
            <a:ext cx="8829425" cy="40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(still in progress):</a:t>
            </a:r>
            <a:endParaRPr/>
          </a:p>
        </p:txBody>
      </p:sp>
      <p:sp>
        <p:nvSpPr>
          <p:cNvPr id="792" name="Google Shape;792;p46"/>
          <p:cNvSpPr txBox="1"/>
          <p:nvPr>
            <p:ph idx="1" type="body"/>
          </p:nvPr>
        </p:nvSpPr>
        <p:spPr>
          <a:xfrm>
            <a:off x="720000" y="1048625"/>
            <a:ext cx="7704000" cy="401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Federal Level: 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During presidential elections there was evidence to support that candidates who had greater spending power, due to higher campaign finances, were more likely to win the election. 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Party candidates are more likely to represent a party if they </a:t>
            </a:r>
            <a:r>
              <a:rPr lang="en" sz="1500"/>
              <a:t>received</a:t>
            </a:r>
            <a:r>
              <a:rPr lang="en" sz="1500"/>
              <a:t> more donations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State-by-State: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Red states have less restrictive policies, specifically regarding PACs and individual contributions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(so far) blue states steadily have marginally higher total donations—this holds true for both the senate and the house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Overall: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PACs are biggest donors and are the most successful fundraisers in campaign finance (above candidates, parties, individuals, party committees, etc)</a:t>
            </a:r>
            <a:endParaRPr sz="1500"/>
          </a:p>
          <a:p>
            <a:pPr indent="-30956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There is an incumbency advantage when it comes to fundraising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7"/>
          <p:cNvSpPr txBox="1"/>
          <p:nvPr>
            <p:ph type="ctrTitle"/>
          </p:nvPr>
        </p:nvSpPr>
        <p:spPr>
          <a:xfrm>
            <a:off x="141375" y="1403550"/>
            <a:ext cx="8520600" cy="116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798" name="Google Shape;798;p47"/>
          <p:cNvSpPr txBox="1"/>
          <p:nvPr/>
        </p:nvSpPr>
        <p:spPr>
          <a:xfrm>
            <a:off x="2034325" y="3439475"/>
            <a:ext cx="60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 Light"/>
                <a:ea typeface="Libre Franklin Light"/>
                <a:cs typeface="Libre Franklin Light"/>
                <a:sym typeface="Libre Franklin Light"/>
              </a:rPr>
              <a:t>To Finalize: Modeling, Analyzing Ratios, &amp; Regression</a:t>
            </a:r>
            <a:endParaRPr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8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endParaRPr/>
          </a:p>
        </p:txBody>
      </p:sp>
      <p:sp>
        <p:nvSpPr>
          <p:cNvPr id="804" name="Google Shape;804;p4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Presidentia</a:t>
            </a:r>
            <a:r>
              <a:rPr lang="en" sz="11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 candidate data summary tables (fec.gov)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https://www.infoworld.com/article/3586147/how-to-create-an-election-map-in-r.html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https://r4ds.had.co.nz/functions.html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https://www.opensecrets.org/resources/learn/glossary.php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https://guides.libraries.emory.edu/c.php?g=944707&amp;p=6810110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https://magicbaltimore.com/3327814/heres-a-list-of-major-corporations-donating-to-support-to-their-political-party/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http://ippsr.msu.edu/public-policy/correlates-state-policy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https://www.fec.gov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https://www.cambridge.org/core/journals/state-politics-and-policy-quarterly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ConCand1_2020_18m.pdf (fec.gov)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ConCand7_2020_18m.pdf (fec.gov)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Legislative Campaign Finance Research: A Review Essay - Graham P. Ramsden, 2002 (sagepub.com)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https://www.followthemoney.org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https://politicalmoneyline-com.eu1.proxy.openathens.net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https://www.cnn.com/2019/05/14/business/republican-democrat-ceos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https://www.coalitionforintegrity.org/state-campaign-finance/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https://aceproject.org/ace-en/focus/campaign-finance/onePage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https://mathstat.slu.edu/~speegle/_book/RData.html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https://electionlab.mit.edu/data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http://www.ippsr.msu.edu/public-policy/correlates-state-policy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https://www.statepolicyindex.com/data/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https://www.poliscidata.com/pages/statisticalDataCollections.php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https://www.ncsl.org/research/elections-and-campaigns/campaign-finance-regulation-state-comparisons.aspx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7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</a:t>
            </a:r>
            <a:endParaRPr/>
          </a:p>
        </p:txBody>
      </p:sp>
      <p:sp>
        <p:nvSpPr>
          <p:cNvPr id="663" name="Google Shape;663;p27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Context/Background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 Questions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and 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75" y="257475"/>
            <a:ext cx="6371323" cy="4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and Distinctions:</a:t>
            </a:r>
            <a:endParaRPr/>
          </a:p>
        </p:txBody>
      </p:sp>
      <p:sp>
        <p:nvSpPr>
          <p:cNvPr id="674" name="Google Shape;674;p29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PACS: political action committees–raise money to help elect (or prevent the election) of a candidate or candidates.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501(c)s: tax exempt, nonprofit groups that may engage in political activity and are not required to disclose information about their donors.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527s: tax exempt groups organized to raise money for “political activities”. FEC only requires disclosure reports regarding PACs and political parties.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Campaign Committee: created by a candidate to fund/finance their campaign.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Questions:</a:t>
            </a:r>
            <a:endParaRPr/>
          </a:p>
        </p:txBody>
      </p:sp>
      <p:sp>
        <p:nvSpPr>
          <p:cNvPr id="680" name="Google Shape;680;p30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 we began with before formulating our hypotheses and analysis to guide the initial research and data exploration: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Which states have the strictest campaign finance policies, which are the most lenient?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Is there correlation between party ID and donation amount?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are the stats of donations to each candidate or party by PACs, individuals, etc?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Where are the largest donations from? Who are they too?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Where are the smallest donations from? Who are they too?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Is there correlation between strictness of state policy and party ID?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Are incumbent candidates better funded? To what extent?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Subsequently, is there a correlation between incumbency and donation amounts?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are the differences between PAC donations by state? or house vs senate?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Do females or males donate more to campaigns? Is gender relevant? Is it influenced by party ID?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How much influence does money wield? How does campaign funding affect success?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differences will we find between state and federal elections? What are the financial differences in funding?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Hypotheses:</a:t>
            </a:r>
            <a:endParaRPr/>
          </a:p>
        </p:txBody>
      </p:sp>
      <p:sp>
        <p:nvSpPr>
          <p:cNvPr id="686" name="Google Shape;686;p31"/>
          <p:cNvSpPr txBox="1"/>
          <p:nvPr>
            <p:ph idx="1" type="body"/>
          </p:nvPr>
        </p:nvSpPr>
        <p:spPr>
          <a:xfrm>
            <a:off x="720000" y="1263000"/>
            <a:ext cx="7704000" cy="334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Research Questions: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Is there a correlation between greater campaign finances and electoral wins on both a state-by-state basis and federal level?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 is campaign finance impacted by party ID (and state policy), and how does it does it differ state-by-state?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How do PACS, parties, individuals, etc. contribute to/fund campaigns? What does that distribution look like, and how does it vary?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Hypotheses: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It is hypothesized that party ID does not greatly impact fundraising outcomes–republican and democrat candidates receive similar ratios of contributions (i.e from PACs) and similar total donation amounts.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It is hypothesized that candidates that spend more money are more likely to win their election.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 txBox="1"/>
          <p:nvPr>
            <p:ph type="title"/>
          </p:nvPr>
        </p:nvSpPr>
        <p:spPr>
          <a:xfrm>
            <a:off x="720000" y="4132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endParaRPr/>
          </a:p>
        </p:txBody>
      </p:sp>
      <p:sp>
        <p:nvSpPr>
          <p:cNvPr id="692" name="Google Shape;692;p32"/>
          <p:cNvSpPr txBox="1"/>
          <p:nvPr>
            <p:ph idx="1" type="body"/>
          </p:nvPr>
        </p:nvSpPr>
        <p:spPr>
          <a:xfrm>
            <a:off x="720000" y="1153475"/>
            <a:ext cx="7704000" cy="386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FEC: Federal Election Commission 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Political MoneyLine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Open Secrets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NCSL: National Conference of State Legislatures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Coalition for Integrity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Follow the Money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</a:rPr>
              <a:t>Kaggle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7287925" y="1625375"/>
            <a:ext cx="1394700" cy="55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Franklin Light"/>
                <a:ea typeface="Libre Franklin Light"/>
                <a:cs typeface="Libre Franklin Light"/>
                <a:sym typeface="Libre Franklin Light"/>
              </a:rPr>
              <a:t>Modern data, 2020 &amp; 2022</a:t>
            </a:r>
            <a:endParaRPr sz="12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/>
          <p:nvPr>
            <p:ph type="title"/>
          </p:nvPr>
        </p:nvSpPr>
        <p:spPr>
          <a:xfrm>
            <a:off x="720000" y="413200"/>
            <a:ext cx="7704000" cy="11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Of Federal Elections (2012)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9" name="Google Shape;6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50" y="1227225"/>
            <a:ext cx="4629150" cy="3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3"/>
          <p:cNvSpPr txBox="1"/>
          <p:nvPr/>
        </p:nvSpPr>
        <p:spPr>
          <a:xfrm>
            <a:off x="6561600" y="1227225"/>
            <a:ext cx="227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Barack Obama Total: $847,366,151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Mitt Romney Total: </a:t>
            </a:r>
            <a:r>
              <a:rPr lang="en">
                <a:solidFill>
                  <a:schemeClr val="dk2"/>
                </a:solidFill>
              </a:rPr>
              <a:t>$550,729,150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1" name="Google Shape;7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675" y="2489325"/>
            <a:ext cx="2859625" cy="2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mocrats &amp; Republicans: Election by Slidesgo">
  <a:themeElements>
    <a:clrScheme name="Simple Light">
      <a:dk1>
        <a:srgbClr val="38445C"/>
      </a:dk1>
      <a:lt1>
        <a:srgbClr val="FFFFFF"/>
      </a:lt1>
      <a:dk2>
        <a:srgbClr val="233868"/>
      </a:dk2>
      <a:lt2>
        <a:srgbClr val="F65047"/>
      </a:lt2>
      <a:accent1>
        <a:srgbClr val="1D4089"/>
      </a:accent1>
      <a:accent2>
        <a:srgbClr val="2A4D95"/>
      </a:accent2>
      <a:accent3>
        <a:srgbClr val="E8E8E8"/>
      </a:accent3>
      <a:accent4>
        <a:srgbClr val="C03931"/>
      </a:accent4>
      <a:accent5>
        <a:srgbClr val="1D4089"/>
      </a:accent5>
      <a:accent6>
        <a:srgbClr val="91C4E7"/>
      </a:accent6>
      <a:hlink>
        <a:srgbClr val="FF4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