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70" r:id="rId9"/>
    <p:sldId id="263" r:id="rId10"/>
    <p:sldId id="271" r:id="rId11"/>
    <p:sldId id="272" r:id="rId12"/>
    <p:sldId id="264" r:id="rId13"/>
    <p:sldId id="269" r:id="rId14"/>
    <p:sldId id="266" r:id="rId15"/>
    <p:sldId id="274" r:id="rId16"/>
    <p:sldId id="273" r:id="rId17"/>
    <p:sldId id="275" r:id="rId18"/>
    <p:sldId id="27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321A2-C9D9-460B-B0D7-978BD89F4650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32623-32FA-478E-B501-F8548A57D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zijn</a:t>
            </a:r>
            <a:r>
              <a:rPr lang="en-US" dirty="0"/>
              <a:t> we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32623-32FA-478E-B501-F8548A57DE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2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Voornaamste</a:t>
            </a:r>
            <a:r>
              <a:rPr lang="en-US" dirty="0"/>
              <a:t> case is om het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steken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over het </a:t>
            </a:r>
            <a:r>
              <a:rPr lang="en-US" dirty="0" err="1"/>
              <a:t>schilderij</a:t>
            </a:r>
            <a:r>
              <a:rPr lang="en-US" dirty="0"/>
              <a:t> / </a:t>
            </a:r>
            <a:r>
              <a:rPr lang="en-US" dirty="0" err="1"/>
              <a:t>ruimte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komen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32623-32FA-478E-B501-F8548A57DE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65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 polygon approximation: currently only support extraction of polygons that are quads, problem when polygons with sides &gt; 4 because transforming to standard format is not easy then</a:t>
            </a:r>
          </a:p>
          <a:p>
            <a:r>
              <a:rPr lang="en-US" dirty="0"/>
              <a:t>Parts of algorithm can be swapped: modularity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32623-32FA-478E-B501-F8548A57DE8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1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0D429-9E82-422A-A88B-C34FC2DA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C846ED-E555-4AAB-B3D2-EC875260F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MSK Project 2018-2019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78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3767B-C535-443C-8EBC-6BB4D4A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12860D-2F4B-48C9-9099-715A6CB8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detection takes a while</a:t>
            </a:r>
          </a:p>
          <a:p>
            <a:r>
              <a:rPr lang="en-US" dirty="0"/>
              <a:t>Persistency by saving to disk</a:t>
            </a:r>
          </a:p>
          <a:p>
            <a:r>
              <a:rPr lang="en-US" dirty="0"/>
              <a:t>Metadata, feature points, descriptors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13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3767B-C535-443C-8EBC-6BB4D4A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12860D-2F4B-48C9-9099-715A6CB8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89274"/>
          </a:xfrm>
        </p:spPr>
        <p:txBody>
          <a:bodyPr>
            <a:normAutofit/>
          </a:bodyPr>
          <a:lstStyle/>
          <a:p>
            <a:r>
              <a:rPr lang="en-US" dirty="0"/>
              <a:t>Brute Force matcher</a:t>
            </a:r>
          </a:p>
          <a:p>
            <a:pPr lvl="1"/>
            <a:r>
              <a:rPr lang="en-US" dirty="0"/>
              <a:t>Extracted vs database</a:t>
            </a:r>
          </a:p>
          <a:p>
            <a:r>
              <a:rPr lang="en-US" dirty="0"/>
              <a:t>Linear lookup per segmented picture</a:t>
            </a:r>
          </a:p>
          <a:p>
            <a:pPr lvl="1"/>
            <a:r>
              <a:rPr lang="en-US" dirty="0"/>
              <a:t>Straightforward</a:t>
            </a:r>
          </a:p>
          <a:p>
            <a:r>
              <a:rPr lang="en-US" dirty="0"/>
              <a:t>Linear lookup per video</a:t>
            </a:r>
          </a:p>
          <a:p>
            <a:pPr lvl="1"/>
            <a:r>
              <a:rPr lang="en-US" dirty="0"/>
              <a:t>CPU intensive!</a:t>
            </a:r>
          </a:p>
          <a:p>
            <a:r>
              <a:rPr lang="en-US" dirty="0"/>
              <a:t>Matching procedure started every 50 frames</a:t>
            </a:r>
          </a:p>
          <a:p>
            <a:pPr lvl="1"/>
            <a:r>
              <a:rPr lang="en-US" dirty="0"/>
              <a:t>Realistic</a:t>
            </a:r>
          </a:p>
          <a:p>
            <a:pPr lvl="1"/>
            <a:r>
              <a:rPr lang="en-US" dirty="0"/>
              <a:t>Saves on processing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0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6CCF9-D6F6-4FED-BD94-2B18586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tracking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1E72F0-4E74-4EB1-90F7-D8E0DB48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Meta data of matched painting</a:t>
            </a:r>
          </a:p>
          <a:p>
            <a:pPr lvl="1"/>
            <a:r>
              <a:rPr lang="en-US" dirty="0"/>
              <a:t>Room number</a:t>
            </a:r>
          </a:p>
          <a:p>
            <a:pPr lvl="1"/>
            <a:r>
              <a:rPr lang="en-US" dirty="0"/>
              <a:t>Expandable (cf. database)</a:t>
            </a:r>
          </a:p>
          <a:p>
            <a:r>
              <a:rPr lang="en-US" dirty="0"/>
              <a:t>Graph of floor plan</a:t>
            </a:r>
          </a:p>
          <a:p>
            <a:pPr lvl="1"/>
            <a:r>
              <a:rPr lang="en-US" dirty="0"/>
              <a:t>Marking of nodes</a:t>
            </a:r>
          </a:p>
          <a:p>
            <a:pPr lvl="2"/>
            <a:r>
              <a:rPr lang="en-US" dirty="0"/>
              <a:t>Started</a:t>
            </a:r>
          </a:p>
          <a:p>
            <a:pPr lvl="2"/>
            <a:r>
              <a:rPr lang="en-US" dirty="0"/>
              <a:t>Visited</a:t>
            </a:r>
          </a:p>
          <a:p>
            <a:pPr lvl="2"/>
            <a:r>
              <a:rPr lang="en-US" dirty="0"/>
              <a:t>Current/ended</a:t>
            </a:r>
          </a:p>
          <a:p>
            <a:pPr lvl="1"/>
            <a:r>
              <a:rPr lang="en-US" dirty="0"/>
              <a:t>Strict!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76972-9AA9-4132-B4E0-BAF5BBC4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A7D0FD-078D-4C86-A685-0315177D8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3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4AAD1-09F0-4F55-9121-67EDB2E0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evaluation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62420D-C56B-46DF-B1A8-6735ADD5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  <a:p>
            <a:pPr lvl="1"/>
            <a:r>
              <a:rPr lang="en-US" dirty="0"/>
              <a:t>Random sample (n = 30) from dataset</a:t>
            </a:r>
          </a:p>
          <a:p>
            <a:pPr lvl="1"/>
            <a:r>
              <a:rPr lang="en-US" dirty="0"/>
              <a:t>1 minute segment of video</a:t>
            </a:r>
          </a:p>
          <a:p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50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4AAD1-09F0-4F55-9121-67EDB2E0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Quantitative evaluation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62420D-C56B-46DF-B1A8-6735ADD5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Segmentation accuracy</a:t>
            </a:r>
          </a:p>
          <a:p>
            <a:pPr lvl="1"/>
            <a:r>
              <a:rPr lang="en-US" dirty="0"/>
              <a:t>Ratio of shared area between two polygons</a:t>
            </a:r>
          </a:p>
          <a:p>
            <a:pPr lvl="2"/>
            <a:r>
              <a:rPr lang="en-US" dirty="0"/>
              <a:t>0.0 = no shared area</a:t>
            </a:r>
          </a:p>
          <a:p>
            <a:pPr lvl="2"/>
            <a:r>
              <a:rPr lang="en-US" dirty="0"/>
              <a:t>1.0 = perfect overlap</a:t>
            </a:r>
          </a:p>
          <a:p>
            <a:pPr lvl="1"/>
            <a:r>
              <a:rPr lang="en-US" dirty="0"/>
              <a:t>88.57% correctness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908F034-875D-40B7-94D9-DF5C043A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31" y="2002236"/>
            <a:ext cx="4410202" cy="343537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1486135-66E5-4583-B090-C2780D8B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2" y="1969472"/>
            <a:ext cx="4662500" cy="34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4AAD1-09F0-4F55-9121-67EDB2E0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evaluation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62420D-C56B-46DF-B1A8-6735ADD5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accuracy</a:t>
            </a:r>
          </a:p>
          <a:p>
            <a:pPr lvl="1"/>
            <a:r>
              <a:rPr lang="en-US" dirty="0"/>
              <a:t>True or false</a:t>
            </a:r>
          </a:p>
          <a:p>
            <a:pPr lvl="2"/>
            <a:r>
              <a:rPr lang="en-US" dirty="0"/>
              <a:t>Manually evaluated</a:t>
            </a:r>
          </a:p>
          <a:p>
            <a:pPr lvl="1"/>
            <a:r>
              <a:rPr lang="en-US" dirty="0"/>
              <a:t>47.10% correctness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35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4AAD1-09F0-4F55-9121-67EDB2E0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evaluation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62420D-C56B-46DF-B1A8-6735ADD5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Simple</a:t>
            </a:r>
          </a:p>
          <a:p>
            <a:pPr lvl="2"/>
            <a:r>
              <a:rPr lang="en-US" dirty="0"/>
              <a:t>Too simple?</a:t>
            </a:r>
          </a:p>
          <a:p>
            <a:pPr lvl="1"/>
            <a:r>
              <a:rPr lang="en-US" dirty="0"/>
              <a:t>Relatively fast</a:t>
            </a:r>
          </a:p>
          <a:p>
            <a:pPr lvl="2"/>
            <a:r>
              <a:rPr lang="en-US" dirty="0"/>
              <a:t>But can definitely improve!</a:t>
            </a:r>
          </a:p>
          <a:p>
            <a:pPr lvl="1"/>
            <a:r>
              <a:rPr lang="en-US" dirty="0"/>
              <a:t>Invariant</a:t>
            </a:r>
          </a:p>
          <a:p>
            <a:pPr lvl="1"/>
            <a:r>
              <a:rPr lang="en-US" dirty="0"/>
              <a:t>Resilient without segmentation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18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4AAD1-09F0-4F55-9121-67EDB2E0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evaluation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62420D-C56B-46DF-B1A8-6735ADD5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Flaws</a:t>
            </a:r>
          </a:p>
          <a:p>
            <a:pPr lvl="1"/>
            <a:r>
              <a:rPr lang="en-US" dirty="0"/>
              <a:t>Prone to image size</a:t>
            </a:r>
          </a:p>
          <a:p>
            <a:pPr lvl="2"/>
            <a:r>
              <a:rPr lang="en-US" dirty="0"/>
              <a:t>Resize necessary</a:t>
            </a:r>
          </a:p>
          <a:p>
            <a:pPr lvl="3"/>
            <a:r>
              <a:rPr lang="en-US" dirty="0"/>
              <a:t>%25 &gt; x16 less pixels</a:t>
            </a:r>
          </a:p>
          <a:p>
            <a:pPr lvl="3"/>
            <a:r>
              <a:rPr lang="en-US" dirty="0"/>
              <a:t>Potential loss of information</a:t>
            </a:r>
          </a:p>
          <a:p>
            <a:pPr lvl="1"/>
            <a:r>
              <a:rPr lang="en-US" dirty="0"/>
              <a:t>Assumption of correct match</a:t>
            </a:r>
          </a:p>
          <a:p>
            <a:pPr lvl="2"/>
            <a:r>
              <a:rPr lang="en-US" dirty="0"/>
              <a:t>Smallest sum of matches</a:t>
            </a:r>
          </a:p>
          <a:p>
            <a:pPr lvl="2"/>
            <a:r>
              <a:rPr lang="en-US" dirty="0"/>
              <a:t>Descriptor count mismatch!</a:t>
            </a:r>
          </a:p>
          <a:p>
            <a:pPr lvl="1"/>
            <a:r>
              <a:rPr lang="en-US" dirty="0"/>
              <a:t>Segmentation not perfect</a:t>
            </a:r>
          </a:p>
          <a:p>
            <a:pPr lvl="2"/>
            <a:r>
              <a:rPr lang="en-US" dirty="0"/>
              <a:t>Smaller quad detectable but not a valid painting</a:t>
            </a:r>
          </a:p>
          <a:p>
            <a:pPr lvl="1"/>
            <a:r>
              <a:rPr lang="en-US" dirty="0"/>
              <a:t>Matching in linear time</a:t>
            </a:r>
          </a:p>
          <a:p>
            <a:pPr lvl="2"/>
            <a:r>
              <a:rPr lang="en-US" dirty="0"/>
              <a:t>Exhibits O(</a:t>
            </a:r>
            <a:r>
              <a:rPr lang="en-GB" dirty="0"/>
              <a:t>n</a:t>
            </a:r>
            <a:r>
              <a:rPr lang="en-GB" baseline="30000" dirty="0"/>
              <a:t>2</a:t>
            </a:r>
            <a:r>
              <a:rPr lang="en-GB" dirty="0"/>
              <a:t>) behaviour</a:t>
            </a:r>
          </a:p>
          <a:p>
            <a:pPr lvl="2"/>
            <a:r>
              <a:rPr lang="en-US" dirty="0"/>
              <a:t>Database of at least 688 x 40 000 elements to compare</a:t>
            </a:r>
          </a:p>
          <a:p>
            <a:pPr lvl="2"/>
            <a:r>
              <a:rPr lang="en-US" dirty="0"/>
              <a:t>Brute force matching</a:t>
            </a:r>
          </a:p>
          <a:p>
            <a:pPr lvl="3"/>
            <a:endParaRPr lang="en-US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5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6E488-F527-49FA-B343-F4928732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4910CE-85BE-4BFE-9C37-39967AC5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segmentation strongest</a:t>
            </a:r>
          </a:p>
          <a:p>
            <a:pPr lvl="1"/>
            <a:r>
              <a:rPr lang="en-US" dirty="0"/>
              <a:t>Generalize polygon approximation</a:t>
            </a:r>
          </a:p>
          <a:p>
            <a:r>
              <a:rPr lang="en-US" dirty="0"/>
              <a:t>Need focus on matching procedure</a:t>
            </a:r>
          </a:p>
          <a:p>
            <a:pPr lvl="1"/>
            <a:r>
              <a:rPr lang="en-US" dirty="0"/>
              <a:t>Quantitative</a:t>
            </a:r>
          </a:p>
          <a:p>
            <a:pPr lvl="1"/>
            <a:r>
              <a:rPr lang="en-US" dirty="0"/>
              <a:t>And qualitative</a:t>
            </a:r>
          </a:p>
          <a:p>
            <a:r>
              <a:rPr lang="en-US" dirty="0"/>
              <a:t>Parts of algorithm can be swapped</a:t>
            </a:r>
          </a:p>
          <a:p>
            <a:pPr lvl="1"/>
            <a:r>
              <a:rPr lang="en-US" dirty="0"/>
              <a:t>Different types of objects to be matched</a:t>
            </a:r>
          </a:p>
          <a:p>
            <a:pPr lvl="1"/>
            <a:r>
              <a:rPr lang="en-US" dirty="0"/>
              <a:t>Other location / ground plan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EBE2-5FD5-4328-B817-F719D33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E138C0-148C-4A73-B659-D98E61AD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Bert De </a:t>
            </a:r>
            <a:r>
              <a:rPr lang="en-US" dirty="0" err="1"/>
              <a:t>Saffel</a:t>
            </a:r>
            <a:endParaRPr lang="en-US" dirty="0"/>
          </a:p>
          <a:p>
            <a:r>
              <a:rPr lang="en-US" dirty="0"/>
              <a:t>Timothy </a:t>
            </a:r>
            <a:r>
              <a:rPr lang="en-US" dirty="0" err="1"/>
              <a:t>Thiecke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29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D7AE7-A507-4F7F-9EC5-4476DBE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52A1C-A078-45C8-94BF-CAB3E8C0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Program/algorithm to localize user in Museum of Fine Arts (MSK) building in Ghent</a:t>
            </a:r>
          </a:p>
          <a:p>
            <a:pPr lvl="1"/>
            <a:r>
              <a:rPr lang="en-US" dirty="0"/>
              <a:t>Segmentation and extraction of images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Matching</a:t>
            </a:r>
          </a:p>
          <a:p>
            <a:pPr lvl="1"/>
            <a:r>
              <a:rPr lang="en-US" dirty="0"/>
              <a:t>Path tracking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3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9D86-EE3C-46EB-80FA-FCB4BA0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F52088-9F4C-4EA9-8E86-6D4FF9EE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computer vision</a:t>
            </a:r>
          </a:p>
          <a:p>
            <a:r>
              <a:rPr lang="en-US" dirty="0"/>
              <a:t>Use case</a:t>
            </a:r>
          </a:p>
          <a:p>
            <a:pPr lvl="1"/>
            <a:r>
              <a:rPr lang="en-US" dirty="0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69382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5BA67-ABBD-493D-81D4-83DFCB8E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53906-25CF-4345-9ED9-21181D65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3.7.3</a:t>
            </a:r>
          </a:p>
          <a:p>
            <a:r>
              <a:rPr lang="en-US" dirty="0"/>
              <a:t>OpenCV libraries</a:t>
            </a:r>
          </a:p>
          <a:p>
            <a:r>
              <a:rPr lang="en-US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04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BD1B5-4D2B-4CEC-B5FC-DD26846E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Block diagram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407BF-757D-48CD-BD4D-D5339B20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290762"/>
            <a:ext cx="10582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67225-AC98-441C-A2E3-84DC3ACB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Painting segmentation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514DE-2717-4CD3-AF7A-430E056F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Resizing</a:t>
            </a:r>
          </a:p>
          <a:p>
            <a:r>
              <a:rPr lang="en-US" dirty="0"/>
              <a:t>Canny</a:t>
            </a:r>
          </a:p>
          <a:p>
            <a:r>
              <a:rPr lang="en-US" dirty="0"/>
              <a:t>Dilatation</a:t>
            </a:r>
          </a:p>
          <a:p>
            <a:r>
              <a:rPr lang="en-US" dirty="0"/>
              <a:t>Contours</a:t>
            </a:r>
          </a:p>
          <a:p>
            <a:r>
              <a:rPr lang="en-US" dirty="0"/>
              <a:t>Approximation to quad</a:t>
            </a:r>
          </a:p>
          <a:p>
            <a:r>
              <a:rPr lang="en-US" dirty="0"/>
              <a:t>Conversion to standard format through </a:t>
            </a:r>
            <a:r>
              <a:rPr lang="en-US" dirty="0" err="1"/>
              <a:t>homography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84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67225-AC98-441C-A2E3-84DC3ACB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detection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514DE-2717-4CD3-AF7A-430E056F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ORB</a:t>
            </a:r>
          </a:p>
          <a:p>
            <a:pPr lvl="1"/>
            <a:r>
              <a:rPr lang="en-US" dirty="0"/>
              <a:t>Efficient alternative to SIFT</a:t>
            </a:r>
          </a:p>
          <a:p>
            <a:pPr lvl="1"/>
            <a:r>
              <a:rPr lang="en-US" dirty="0"/>
              <a:t>Feature points and descriptors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22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3767B-C535-443C-8EBC-6BB4D4A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12860D-2F4B-48C9-9099-715A6CB8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matcher</a:t>
            </a:r>
          </a:p>
          <a:p>
            <a:pPr lvl="1"/>
            <a:r>
              <a:rPr lang="en-US" dirty="0"/>
              <a:t>Extracted vs database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285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407</Words>
  <Application>Microsoft Office PowerPoint</Application>
  <PresentationFormat>Breedbeeld</PresentationFormat>
  <Paragraphs>118</Paragraphs>
  <Slides>19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Galerie</vt:lpstr>
      <vt:lpstr>Computer vision</vt:lpstr>
      <vt:lpstr>Who?</vt:lpstr>
      <vt:lpstr>What?</vt:lpstr>
      <vt:lpstr>Why?</vt:lpstr>
      <vt:lpstr>How?</vt:lpstr>
      <vt:lpstr>Block diagram</vt:lpstr>
      <vt:lpstr>Painting segmentation</vt:lpstr>
      <vt:lpstr>Feature detection</vt:lpstr>
      <vt:lpstr>matching</vt:lpstr>
      <vt:lpstr>Database</vt:lpstr>
      <vt:lpstr>matching</vt:lpstr>
      <vt:lpstr>Path tracking</vt:lpstr>
      <vt:lpstr>DEMO</vt:lpstr>
      <vt:lpstr>Quantitative evaluation</vt:lpstr>
      <vt:lpstr>Quantitative evaluation</vt:lpstr>
      <vt:lpstr>Quantitative evaluation</vt:lpstr>
      <vt:lpstr>Qualitative evaluation</vt:lpstr>
      <vt:lpstr>Qualitative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Tim</dc:creator>
  <cp:lastModifiedBy>Tim</cp:lastModifiedBy>
  <cp:revision>8</cp:revision>
  <dcterms:created xsi:type="dcterms:W3CDTF">2019-05-30T21:09:17Z</dcterms:created>
  <dcterms:modified xsi:type="dcterms:W3CDTF">2019-05-30T21:28:50Z</dcterms:modified>
</cp:coreProperties>
</file>