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6" d="100"/>
          <a:sy n="106" d="100"/>
        </p:scale>
        <p:origin x="12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30-May-19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30-May-19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0D429-9E82-422A-A88B-C34FC2DAB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C846ED-E555-4AAB-B3D2-EC875260F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MSK Project 2018-2019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787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6CCF9-D6F6-4FED-BD94-2B185866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tracking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1E72F0-4E74-4EB1-90F7-D8E0DB48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7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A78A2-523B-4A95-90E3-F4AF145B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to videos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9C632D-6524-4026-B4D4-7C11E81BF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90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76972-9AA9-4132-B4E0-BAF5BBC4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A7D0FD-078D-4C86-A685-0315177D8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3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4AAD1-09F0-4F55-9121-67EDB2E0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62420D-C56B-46DF-B1A8-6735ADD5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</a:t>
            </a:r>
          </a:p>
          <a:p>
            <a:r>
              <a:rPr lang="en-US" dirty="0"/>
              <a:t>Qualitative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508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6E488-F527-49FA-B343-F4928732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4910CE-85BE-4BFE-9C37-39967AC5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07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DEBE2-5FD5-4328-B817-F719D33C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Who?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E138C0-148C-4A73-B659-D98E61ADD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en-US" dirty="0"/>
              <a:t>Bert De </a:t>
            </a:r>
            <a:r>
              <a:rPr lang="en-US" dirty="0" err="1"/>
              <a:t>Saffel</a:t>
            </a:r>
            <a:endParaRPr lang="en-US" dirty="0"/>
          </a:p>
          <a:p>
            <a:r>
              <a:rPr lang="en-US" dirty="0"/>
              <a:t>Timothy </a:t>
            </a:r>
            <a:r>
              <a:rPr lang="en-US" dirty="0" err="1"/>
              <a:t>Thiecke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829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D7AE7-A507-4F7F-9EC5-4476DBE8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52A1C-A078-45C8-94BF-CAB3E8C0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Program/algorithm to localize user in </a:t>
            </a:r>
            <a:r>
              <a:rPr lang="en-US" dirty="0" err="1"/>
              <a:t>MSK</a:t>
            </a:r>
            <a:r>
              <a:rPr lang="en-US" dirty="0"/>
              <a:t> building</a:t>
            </a:r>
          </a:p>
          <a:p>
            <a:r>
              <a:rPr lang="en-US" dirty="0"/>
              <a:t>Using painting detection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32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9D86-EE3C-46EB-80FA-FCB4BA0A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F52088-9F4C-4EA9-8E86-6D4FF9EE3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computer vision</a:t>
            </a:r>
          </a:p>
          <a:p>
            <a:r>
              <a:rPr lang="en-US" dirty="0"/>
              <a:t>Use case</a:t>
            </a:r>
          </a:p>
          <a:p>
            <a:pPr lvl="1"/>
            <a:r>
              <a:rPr lang="en-US" dirty="0"/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69382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5BA67-ABBD-493D-81D4-83DFCB8E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D53906-25CF-4345-9ED9-21181D659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 something</a:t>
            </a:r>
          </a:p>
          <a:p>
            <a:r>
              <a:rPr lang="en-US" dirty="0"/>
              <a:t>OpenCV libraries</a:t>
            </a:r>
          </a:p>
          <a:p>
            <a:r>
              <a:rPr lang="en-US" dirty="0" err="1"/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04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BD1B5-4D2B-4CEC-B5FC-DD26846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blokdiagram</a:t>
            </a:r>
            <a:r>
              <a:rPr lang="en-US" dirty="0"/>
              <a:t>]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0407BF-757D-48CD-BD4D-D5339B204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290762"/>
            <a:ext cx="105822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6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EFCC8-1746-4849-822A-C15175D3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Painting segmentation</a:t>
            </a:r>
            <a:endParaRPr lang="en-GB" dirty="0"/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50EE1164-E864-4B8C-95C5-C593C411D56D}"/>
              </a:ext>
            </a:extLst>
          </p:cNvPr>
          <p:cNvSpPr txBox="1">
            <a:spLocks/>
          </p:cNvSpPr>
          <p:nvPr/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49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67225-AC98-441C-A2E3-84DC3ACB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detection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C514DE-2717-4CD3-AF7A-430E056F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84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3767B-C535-443C-8EBC-6BB4D4AC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12860D-2F4B-48C9-9099-715A6CB8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28592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</TotalTime>
  <Words>63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Galerie</vt:lpstr>
      <vt:lpstr>Computer vision</vt:lpstr>
      <vt:lpstr>Who?</vt:lpstr>
      <vt:lpstr>What?</vt:lpstr>
      <vt:lpstr>Why?</vt:lpstr>
      <vt:lpstr>How?</vt:lpstr>
      <vt:lpstr>[blokdiagram]</vt:lpstr>
      <vt:lpstr>Painting segmentation</vt:lpstr>
      <vt:lpstr>Feature detection</vt:lpstr>
      <vt:lpstr>matching</vt:lpstr>
      <vt:lpstr>Path tracking</vt:lpstr>
      <vt:lpstr>Applying to videos</vt:lpstr>
      <vt:lpstr>DEMO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Tim</dc:creator>
  <cp:lastModifiedBy>Bert De Saffel</cp:lastModifiedBy>
  <cp:revision>10</cp:revision>
  <dcterms:created xsi:type="dcterms:W3CDTF">2019-05-27T13:30:48Z</dcterms:created>
  <dcterms:modified xsi:type="dcterms:W3CDTF">2019-05-30T13:59:08Z</dcterms:modified>
</cp:coreProperties>
</file>