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23E27A0-1ED6-457E-8C7F-AE7F51A6CC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CharitableProject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EE61B7-2D3F-4F5E-9C7E-8902751053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12/3/2022 11:41:24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or Dashboard" id="2" name="slide2">
            <a:extLst>
              <a:ext uri="{FF2B5EF4-FFF2-40B4-BE49-F238E27FC236}">
                <a16:creationId xmlns:a16="http://schemas.microsoft.com/office/drawing/2014/main" id="{7BE22777-D51C-476E-B376-519E31169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2022-12-04T07:41:25Z</dcterms:created>
  <dcterms:modified xsi:type="dcterms:W3CDTF">2022-12-04T07:41:25Z</dcterms:modified>
</cp:coreProperties>
</file>