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B122-A1B3-7D40-8D2D-9DDDC84C00C6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3AE5-EA76-6D47-A6D3-F5C32A95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7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B122-A1B3-7D40-8D2D-9DDDC84C00C6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3AE5-EA76-6D47-A6D3-F5C32A95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6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B122-A1B3-7D40-8D2D-9DDDC84C00C6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3AE5-EA76-6D47-A6D3-F5C32A95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B122-A1B3-7D40-8D2D-9DDDC84C00C6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3AE5-EA76-6D47-A6D3-F5C32A95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7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B122-A1B3-7D40-8D2D-9DDDC84C00C6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3AE5-EA76-6D47-A6D3-F5C32A95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B122-A1B3-7D40-8D2D-9DDDC84C00C6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3AE5-EA76-6D47-A6D3-F5C32A95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B122-A1B3-7D40-8D2D-9DDDC84C00C6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3AE5-EA76-6D47-A6D3-F5C32A95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B122-A1B3-7D40-8D2D-9DDDC84C00C6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3AE5-EA76-6D47-A6D3-F5C32A95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3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B122-A1B3-7D40-8D2D-9DDDC84C00C6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3AE5-EA76-6D47-A6D3-F5C32A95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B122-A1B3-7D40-8D2D-9DDDC84C00C6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3AE5-EA76-6D47-A6D3-F5C32A95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0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B122-A1B3-7D40-8D2D-9DDDC84C00C6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3AE5-EA76-6D47-A6D3-F5C32A95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3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B122-A1B3-7D40-8D2D-9DDDC84C00C6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F3AE5-EA76-6D47-A6D3-F5C32A95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SD-Manager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Timothy, </a:t>
            </a:r>
            <a:r>
              <a:rPr lang="en-US" dirty="0" err="1" smtClean="0"/>
              <a:t>Simphiwe</a:t>
            </a:r>
            <a:r>
              <a:rPr lang="en-US" dirty="0" smtClean="0"/>
              <a:t>, Mikayla, </a:t>
            </a:r>
            <a:r>
              <a:rPr lang="en-US" dirty="0" err="1" smtClean="0"/>
              <a:t>Phediso</a:t>
            </a:r>
            <a:r>
              <a:rPr lang="en-US" dirty="0" smtClean="0"/>
              <a:t>, Jesse &amp; </a:t>
            </a:r>
            <a:r>
              <a:rPr lang="en-US" dirty="0" err="1" smtClean="0"/>
              <a:t>Razeen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of what the SD-Manager entails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Sign Up</a:t>
            </a:r>
          </a:p>
          <a:p>
            <a:r>
              <a:rPr lang="en-US" dirty="0" smtClean="0"/>
              <a:t>Help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</a:t>
            </a:r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Verify Password</a:t>
            </a:r>
          </a:p>
          <a:p>
            <a:r>
              <a:rPr lang="en-US" dirty="0" smtClean="0"/>
              <a:t>Role</a:t>
            </a:r>
          </a:p>
          <a:p>
            <a:r>
              <a:rPr lang="en-US" dirty="0" smtClean="0"/>
              <a:t>Submit</a:t>
            </a:r>
          </a:p>
          <a:p>
            <a:r>
              <a:rPr lang="en-US" dirty="0" smtClean="0"/>
              <a:t>Back to Welcome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</a:t>
            </a:r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Forgot password?</a:t>
            </a:r>
          </a:p>
          <a:p>
            <a:r>
              <a:rPr lang="en-US" dirty="0" smtClean="0"/>
              <a:t>Submit</a:t>
            </a:r>
          </a:p>
          <a:p>
            <a:r>
              <a:rPr lang="en-US" dirty="0" smtClean="0"/>
              <a:t>Back to Welcome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Role: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 of projects to accept/decline from Client under Projects tab</a:t>
            </a:r>
          </a:p>
          <a:p>
            <a:pPr lvl="1"/>
            <a:r>
              <a:rPr lang="en-US" dirty="0" smtClean="0"/>
              <a:t>Once a project is selected</a:t>
            </a:r>
          </a:p>
          <a:p>
            <a:pPr lvl="2"/>
            <a:r>
              <a:rPr lang="en-US" dirty="0" smtClean="0"/>
              <a:t>Tab for SCRUM screen</a:t>
            </a:r>
          </a:p>
          <a:p>
            <a:pPr lvl="3"/>
            <a:r>
              <a:rPr lang="en-US" dirty="0" smtClean="0"/>
              <a:t>List of sprints to add</a:t>
            </a:r>
          </a:p>
          <a:p>
            <a:pPr lvl="4"/>
            <a:r>
              <a:rPr lang="en-US" dirty="0" smtClean="0"/>
              <a:t>Backlog with user stories to add</a:t>
            </a:r>
          </a:p>
          <a:p>
            <a:pPr lvl="2"/>
            <a:r>
              <a:rPr lang="en-US" dirty="0" smtClean="0"/>
              <a:t>Tab for GitHub screen</a:t>
            </a:r>
          </a:p>
          <a:p>
            <a:pPr lvl="2"/>
            <a:r>
              <a:rPr lang="en-US" dirty="0" smtClean="0"/>
              <a:t>Chat option with Client</a:t>
            </a:r>
          </a:p>
          <a:p>
            <a:pPr lvl="2"/>
            <a:r>
              <a:rPr lang="en-US" dirty="0" smtClean="0"/>
              <a:t>Go back Developer homepage button</a:t>
            </a:r>
          </a:p>
          <a:p>
            <a:r>
              <a:rPr lang="en-US" dirty="0" smtClean="0"/>
              <a:t>Sign Out button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Role: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 to create project -&gt; add users by email or username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project that will link to the project</a:t>
            </a:r>
          </a:p>
          <a:p>
            <a:pPr lvl="2"/>
            <a:r>
              <a:rPr lang="en-US" dirty="0" smtClean="0"/>
              <a:t>Tab for SCRUM screen</a:t>
            </a:r>
          </a:p>
          <a:p>
            <a:pPr lvl="3"/>
            <a:r>
              <a:rPr lang="en-US" dirty="0" smtClean="0"/>
              <a:t>List of sprints to view</a:t>
            </a:r>
          </a:p>
          <a:p>
            <a:pPr lvl="4"/>
            <a:r>
              <a:rPr lang="en-US" dirty="0" smtClean="0"/>
              <a:t>Backlog with user stories to view</a:t>
            </a:r>
          </a:p>
          <a:p>
            <a:pPr lvl="2"/>
            <a:r>
              <a:rPr lang="en-US" dirty="0" smtClean="0"/>
              <a:t>Tab for GitHub screen</a:t>
            </a:r>
          </a:p>
          <a:p>
            <a:pPr lvl="2"/>
            <a:r>
              <a:rPr lang="en-US" dirty="0" smtClean="0"/>
              <a:t>Chat option with developers and product owner</a:t>
            </a:r>
            <a:endParaRPr lang="en-US" dirty="0" smtClean="0"/>
          </a:p>
          <a:p>
            <a:pPr lvl="2"/>
            <a:r>
              <a:rPr lang="en-US" dirty="0" smtClean="0"/>
              <a:t>Go back Client homepage button</a:t>
            </a:r>
          </a:p>
          <a:p>
            <a:r>
              <a:rPr lang="en-US" dirty="0" smtClean="0"/>
              <a:t>Sign Out button</a:t>
            </a:r>
          </a:p>
        </p:txBody>
      </p:sp>
    </p:spTree>
    <p:extLst>
      <p:ext uri="{BB962C8B-B14F-4D97-AF65-F5344CB8AC3E}">
        <p14:creationId xmlns:p14="http://schemas.microsoft.com/office/powerpoint/2010/main" val="11466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Role: Product Owner/Lecturer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projects and be able to click on a project</a:t>
            </a:r>
          </a:p>
          <a:p>
            <a:pPr lvl="2"/>
            <a:r>
              <a:rPr lang="en-US" dirty="0" smtClean="0"/>
              <a:t>Tab for SCRUM screen</a:t>
            </a:r>
          </a:p>
          <a:p>
            <a:pPr lvl="3"/>
            <a:r>
              <a:rPr lang="en-US" dirty="0" smtClean="0"/>
              <a:t>List of due tasks to completed</a:t>
            </a:r>
          </a:p>
          <a:p>
            <a:pPr lvl="3"/>
            <a:r>
              <a:rPr lang="en-US" dirty="0" smtClean="0"/>
              <a:t>List of sprints to view</a:t>
            </a:r>
          </a:p>
          <a:p>
            <a:pPr lvl="4"/>
            <a:r>
              <a:rPr lang="en-US" dirty="0" smtClean="0"/>
              <a:t>Backlog with user stories to view </a:t>
            </a:r>
          </a:p>
          <a:p>
            <a:pPr lvl="2"/>
            <a:r>
              <a:rPr lang="en-US" dirty="0" smtClean="0"/>
              <a:t>Tab for GitHub screen</a:t>
            </a:r>
          </a:p>
          <a:p>
            <a:pPr lvl="2"/>
            <a:r>
              <a:rPr lang="en-US" dirty="0" smtClean="0"/>
              <a:t>Marking Rubric for each sprint</a:t>
            </a:r>
          </a:p>
          <a:p>
            <a:pPr lvl="2"/>
            <a:r>
              <a:rPr lang="en-US" dirty="0" smtClean="0"/>
              <a:t>Chat option with Client</a:t>
            </a:r>
            <a:endParaRPr lang="en-US" dirty="0" smtClean="0"/>
          </a:p>
          <a:p>
            <a:pPr lvl="2"/>
            <a:r>
              <a:rPr lang="en-US" dirty="0" smtClean="0"/>
              <a:t>Go back Product Owner/Lecturer homepage button</a:t>
            </a:r>
            <a:endParaRPr lang="en-US" dirty="0" smtClean="0"/>
          </a:p>
          <a:p>
            <a:r>
              <a:rPr lang="en-US" dirty="0" smtClean="0"/>
              <a:t>Sign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213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SD-Manager</vt:lpstr>
      <vt:lpstr>Welcome Page</vt:lpstr>
      <vt:lpstr>Sign Up</vt:lpstr>
      <vt:lpstr>Login</vt:lpstr>
      <vt:lpstr>Role: Developer</vt:lpstr>
      <vt:lpstr>Role: Client</vt:lpstr>
      <vt:lpstr>Role: Product Owner/Lecturer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SD-Manager</dc:title>
  <dc:creator>Microsoft Office User</dc:creator>
  <cp:lastModifiedBy>Microsoft Office User</cp:lastModifiedBy>
  <cp:revision>9</cp:revision>
  <dcterms:created xsi:type="dcterms:W3CDTF">2020-03-02T09:33:39Z</dcterms:created>
  <dcterms:modified xsi:type="dcterms:W3CDTF">2020-03-02T11:48:34Z</dcterms:modified>
</cp:coreProperties>
</file>