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Learning objective: By the end of this module, students will be able to configure Azure storage accounts with appropriate security settings.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each type with real-world use cases. Emphasize cost vs performance tradeoffs.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Walk through each parameter. Explain SKU options and pricing implications.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Allow 15 minutes for this lab. Help students with naming conflicts. Verify all accounts are created successfully.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Answers: 1-b, 2-b. Use this to check understanding before moving to next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Module 1: Azure Storage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Complete Training Module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Account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General-purpose v2 (recommended)</a:t>
            </a:r>
          </a:p>
          <a:p>
            <a:r>
              <a:t>• Premium block blobs</a:t>
            </a:r>
          </a:p>
          <a:p>
            <a:r>
              <a:t>• Premium page blobs  </a:t>
            </a:r>
          </a:p>
          <a:p>
            <a:r>
              <a:t>• Premium file shares</a:t>
            </a:r>
          </a:p>
          <a:p/>
          <a:p>
            <a:r>
              <a:t>Key considerations:</a:t>
            </a:r>
          </a:p>
          <a:p>
            <a:r>
              <a:t>- Performance requirements</a:t>
            </a:r>
          </a:p>
          <a:p>
            <a:r>
              <a:t>- Cost optimization</a:t>
            </a:r>
          </a:p>
          <a:p>
            <a:r>
              <a:t>- Access patterns</a:t>
            </a:r>
          </a:p>
          <a:p>
            <a:r>
              <a:t>- Redundancy options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CLI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Create a storage account</a:t>
            </a:r>
          </a:p>
          <a:p>
            <a:r>
              <a:t>az storage account create \</a:t>
            </a:r>
          </a:p>
          <a:p>
            <a:r>
              <a:t>  --name mystorageaccount \</a:t>
            </a:r>
          </a:p>
          <a:p>
            <a:r>
              <a:t>  --resource-group myResourceGroup \</a:t>
            </a:r>
          </a:p>
          <a:p>
            <a:r>
              <a:t>  --location eastus \</a:t>
            </a:r>
          </a:p>
          <a:p>
            <a:r>
              <a:t>  --sku Standard_LRS</a:t>
            </a:r>
          </a:p>
          <a:p/>
          <a:p>
            <a:r>
              <a:t># List storage accounts</a:t>
            </a:r>
          </a:p>
          <a:p>
            <a:r>
              <a:t>az storage account list --output 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Create Storage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Azure Portal (portal.azure.com)</a:t>
            </a:r>
          </a:p>
          <a:p>
            <a:r>
              <a:t>2. Navigate to Storage Accounts</a:t>
            </a:r>
          </a:p>
          <a:p>
            <a:r>
              <a:t>3. Click "+ Create"</a:t>
            </a:r>
          </a:p>
          <a:p>
            <a:r>
              <a:t>4. Configure basic settings:</a:t>
            </a:r>
          </a:p>
          <a:p>
            <a:r>
              <a:t>   - Subscription: Your subscription</a:t>
            </a:r>
          </a:p>
          <a:p>
            <a:r>
              <a:t>   - Resource group: rg-storage-lab</a:t>
            </a:r>
          </a:p>
          <a:p>
            <a:r>
              <a:t>   - Account name: storage[yourname]lab</a:t>
            </a:r>
          </a:p>
          <a:p>
            <a:r>
              <a:t>   - Region: East US</a:t>
            </a:r>
          </a:p>
          <a:p>
            <a:r>
              <a:t>   - Performance: Standard</a:t>
            </a:r>
          </a:p>
          <a:p>
            <a:r>
              <a:t>   - Redundancy: LRS</a:t>
            </a:r>
          </a:p>
          <a:p>
            <a:r>
              <a:t>5. Review and create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Assessment: Quick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Which storage account type offers the best cost/performance balance for general use?</a:t>
            </a:r>
          </a:p>
          <a:p>
            <a:r>
              <a:t>   a) Premium block blobs</a:t>
            </a:r>
          </a:p>
          <a:p>
            <a:r>
              <a:t>   b) General-purpose v2</a:t>
            </a:r>
          </a:p>
          <a:p>
            <a:r>
              <a:t>   c) Premium file shares</a:t>
            </a:r>
          </a:p>
          <a:p/>
          <a:p>
            <a:r>
              <a:t>2. What redundancy option keeps data in a single region?</a:t>
            </a:r>
          </a:p>
          <a:p>
            <a:r>
              <a:t>   a) GRS</a:t>
            </a:r>
          </a:p>
          <a:p>
            <a:r>
              <a:t>   b) LRS</a:t>
            </a:r>
          </a:p>
          <a:p>
            <a:r>
              <a:t>   c) ZRS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