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4954" r:id="rId3"/>
    <p:sldId id="5054" r:id="rId4"/>
    <p:sldId id="302" r:id="rId5"/>
    <p:sldId id="366" r:id="rId6"/>
    <p:sldId id="2076137120" r:id="rId7"/>
    <p:sldId id="2134805723" r:id="rId8"/>
    <p:sldId id="2134805724" r:id="rId9"/>
    <p:sldId id="2134805725" r:id="rId10"/>
    <p:sldId id="2134805737" r:id="rId11"/>
    <p:sldId id="2134805738" r:id="rId12"/>
    <p:sldId id="213480573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E5BB260-CE42-4024-B731-9A9A3BB5636E}">
          <p14:sldIdLst>
            <p14:sldId id="257"/>
            <p14:sldId id="4954"/>
            <p14:sldId id="5054"/>
            <p14:sldId id="302"/>
            <p14:sldId id="366"/>
            <p14:sldId id="2076137120"/>
            <p14:sldId id="2134805723"/>
            <p14:sldId id="2134805724"/>
            <p14:sldId id="2134805725"/>
            <p14:sldId id="2134805737"/>
            <p14:sldId id="2134805738"/>
            <p14:sldId id="21348057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47" autoAdjust="0"/>
    <p:restoredTop sz="95256" autoAdjust="0"/>
  </p:normalViewPr>
  <p:slideViewPr>
    <p:cSldViewPr snapToGrid="0" snapToObjects="1">
      <p:cViewPr varScale="1">
        <p:scale>
          <a:sx n="146" d="100"/>
          <a:sy n="146" d="100"/>
        </p:scale>
        <p:origin x="26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53C74-BDE5-40A8-97C9-60F610E3A98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51ECDE-7F91-41EE-83FF-A5A0B30C64B6}">
      <dgm:prSet/>
      <dgm:spPr/>
      <dgm:t>
        <a:bodyPr/>
        <a:lstStyle/>
        <a:p>
          <a:r>
            <a:rPr lang="en-US" dirty="0"/>
            <a:t>Course materials: </a:t>
          </a:r>
          <a:r>
            <a:rPr lang="en-US" b="1" dirty="0"/>
            <a:t>timw.info/</a:t>
          </a:r>
          <a:r>
            <a:rPr lang="en-US" b="1" dirty="0" err="1"/>
            <a:t>aoai</a:t>
          </a:r>
          <a:endParaRPr lang="en-US" dirty="0"/>
        </a:p>
      </dgm:t>
    </dgm:pt>
    <dgm:pt modelId="{9C59B82A-49CF-4B0E-B6B5-FF62960F1236}" type="parTrans" cxnId="{374444DA-359A-40BB-AA3C-CB4B23E1DEE6}">
      <dgm:prSet/>
      <dgm:spPr/>
      <dgm:t>
        <a:bodyPr/>
        <a:lstStyle/>
        <a:p>
          <a:endParaRPr lang="en-US"/>
        </a:p>
      </dgm:t>
    </dgm:pt>
    <dgm:pt modelId="{C4705C84-C0A0-43AD-815D-1B5CC937168C}" type="sibTrans" cxnId="{374444DA-359A-40BB-AA3C-CB4B23E1DEE6}">
      <dgm:prSet/>
      <dgm:spPr/>
      <dgm:t>
        <a:bodyPr/>
        <a:lstStyle/>
        <a:p>
          <a:endParaRPr lang="en-US"/>
        </a:p>
      </dgm:t>
    </dgm:pt>
    <dgm:pt modelId="{611853A7-54C7-4654-8593-89A6186AA0E8}">
      <dgm:prSet/>
      <dgm:spPr/>
      <dgm:t>
        <a:bodyPr/>
        <a:lstStyle/>
        <a:p>
          <a:r>
            <a:rPr lang="en-US"/>
            <a:t>Twitter: </a:t>
          </a:r>
          <a:r>
            <a:rPr lang="en-US" b="1"/>
            <a:t>@TechTrainerTim</a:t>
          </a:r>
          <a:endParaRPr lang="en-US"/>
        </a:p>
      </dgm:t>
    </dgm:pt>
    <dgm:pt modelId="{EABA855E-B61A-49A1-A387-C0A792E97BC8}" type="parTrans" cxnId="{C13D4C49-B3A7-481A-ACC0-B2BCF00DBF62}">
      <dgm:prSet/>
      <dgm:spPr/>
      <dgm:t>
        <a:bodyPr/>
        <a:lstStyle/>
        <a:p>
          <a:endParaRPr lang="en-US"/>
        </a:p>
      </dgm:t>
    </dgm:pt>
    <dgm:pt modelId="{5B37FC59-1FCD-48BC-90BC-C855AD8A450C}" type="sibTrans" cxnId="{C13D4C49-B3A7-481A-ACC0-B2BCF00DBF62}">
      <dgm:prSet/>
      <dgm:spPr/>
      <dgm:t>
        <a:bodyPr/>
        <a:lstStyle/>
        <a:p>
          <a:endParaRPr lang="en-US"/>
        </a:p>
      </dgm:t>
    </dgm:pt>
    <dgm:pt modelId="{89E33CC1-7DF1-4028-9682-B94B96697C43}">
      <dgm:prSet/>
      <dgm:spPr/>
      <dgm:t>
        <a:bodyPr/>
        <a:lstStyle/>
        <a:p>
          <a:r>
            <a:rPr lang="en-US"/>
            <a:t>Work: </a:t>
          </a:r>
          <a:r>
            <a:rPr lang="en-US" b="1"/>
            <a:t>timw.info/ps</a:t>
          </a:r>
          <a:endParaRPr lang="en-US"/>
        </a:p>
      </dgm:t>
    </dgm:pt>
    <dgm:pt modelId="{DA9BAD61-87CE-4289-ADB2-A2EE69DE4FE6}" type="parTrans" cxnId="{0163AFDD-9675-4D14-988C-8547E2A47FFC}">
      <dgm:prSet/>
      <dgm:spPr/>
      <dgm:t>
        <a:bodyPr/>
        <a:lstStyle/>
        <a:p>
          <a:endParaRPr lang="en-US"/>
        </a:p>
      </dgm:t>
    </dgm:pt>
    <dgm:pt modelId="{79D7A31C-4EF3-4238-BA3A-AAF9041FCD75}" type="sibTrans" cxnId="{0163AFDD-9675-4D14-988C-8547E2A47FFC}">
      <dgm:prSet/>
      <dgm:spPr/>
      <dgm:t>
        <a:bodyPr/>
        <a:lstStyle/>
        <a:p>
          <a:endParaRPr lang="en-US"/>
        </a:p>
      </dgm:t>
    </dgm:pt>
    <dgm:pt modelId="{C4CEC0E5-5428-4EDA-BE33-916DFB76B0B0}">
      <dgm:prSet/>
      <dgm:spPr/>
      <dgm:t>
        <a:bodyPr/>
        <a:lstStyle/>
        <a:p>
          <a:r>
            <a:rPr lang="en-US"/>
            <a:t>Web: </a:t>
          </a:r>
          <a:r>
            <a:rPr lang="en-US" b="1"/>
            <a:t>TechTrainerTim.com</a:t>
          </a:r>
          <a:endParaRPr lang="en-US"/>
        </a:p>
      </dgm:t>
    </dgm:pt>
    <dgm:pt modelId="{F2DA3D44-3ABB-4A57-B394-FF839B5EF956}" type="parTrans" cxnId="{87449ED4-4EB3-415C-934B-EE195099CBFD}">
      <dgm:prSet/>
      <dgm:spPr/>
      <dgm:t>
        <a:bodyPr/>
        <a:lstStyle/>
        <a:p>
          <a:endParaRPr lang="en-US"/>
        </a:p>
      </dgm:t>
    </dgm:pt>
    <dgm:pt modelId="{038710FC-3A3A-4553-A5D2-0537DBA0368C}" type="sibTrans" cxnId="{87449ED4-4EB3-415C-934B-EE195099CBFD}">
      <dgm:prSet/>
      <dgm:spPr/>
      <dgm:t>
        <a:bodyPr/>
        <a:lstStyle/>
        <a:p>
          <a:endParaRPr lang="en-US"/>
        </a:p>
      </dgm:t>
    </dgm:pt>
    <dgm:pt modelId="{B0B9912E-BBF7-44D7-A843-499290D132C0}" type="pres">
      <dgm:prSet presAssocID="{9F153C74-BDE5-40A8-97C9-60F610E3A982}" presName="linear" presStyleCnt="0">
        <dgm:presLayoutVars>
          <dgm:dir/>
          <dgm:animLvl val="lvl"/>
          <dgm:resizeHandles val="exact"/>
        </dgm:presLayoutVars>
      </dgm:prSet>
      <dgm:spPr/>
    </dgm:pt>
    <dgm:pt modelId="{8C8EE7C5-2A01-4D7E-B387-AC2AC02D80C6}" type="pres">
      <dgm:prSet presAssocID="{2B51ECDE-7F91-41EE-83FF-A5A0B30C64B6}" presName="parentLin" presStyleCnt="0"/>
      <dgm:spPr/>
    </dgm:pt>
    <dgm:pt modelId="{3260CFAD-EAE8-42F7-A926-28A9A0B80F28}" type="pres">
      <dgm:prSet presAssocID="{2B51ECDE-7F91-41EE-83FF-A5A0B30C64B6}" presName="parentLeftMargin" presStyleLbl="node1" presStyleIdx="0" presStyleCnt="4"/>
      <dgm:spPr/>
    </dgm:pt>
    <dgm:pt modelId="{9D30D2F7-4B33-4D42-A652-B3E840684F23}" type="pres">
      <dgm:prSet presAssocID="{2B51ECDE-7F91-41EE-83FF-A5A0B30C64B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C163D8-F551-4A4A-B222-F2F2E6E9426A}" type="pres">
      <dgm:prSet presAssocID="{2B51ECDE-7F91-41EE-83FF-A5A0B30C64B6}" presName="negativeSpace" presStyleCnt="0"/>
      <dgm:spPr/>
    </dgm:pt>
    <dgm:pt modelId="{2418270F-B1F3-42BE-AA03-9D6610EF0D7C}" type="pres">
      <dgm:prSet presAssocID="{2B51ECDE-7F91-41EE-83FF-A5A0B30C64B6}" presName="childText" presStyleLbl="conFgAcc1" presStyleIdx="0" presStyleCnt="4">
        <dgm:presLayoutVars>
          <dgm:bulletEnabled val="1"/>
        </dgm:presLayoutVars>
      </dgm:prSet>
      <dgm:spPr/>
    </dgm:pt>
    <dgm:pt modelId="{BB98CA99-1F97-48A9-A046-D3793DB2EB64}" type="pres">
      <dgm:prSet presAssocID="{C4705C84-C0A0-43AD-815D-1B5CC937168C}" presName="spaceBetweenRectangles" presStyleCnt="0"/>
      <dgm:spPr/>
    </dgm:pt>
    <dgm:pt modelId="{37D73758-DF08-4919-86E7-FBDB09310D85}" type="pres">
      <dgm:prSet presAssocID="{611853A7-54C7-4654-8593-89A6186AA0E8}" presName="parentLin" presStyleCnt="0"/>
      <dgm:spPr/>
    </dgm:pt>
    <dgm:pt modelId="{19A92570-F3E7-46A2-9583-AD53522C3A8A}" type="pres">
      <dgm:prSet presAssocID="{611853A7-54C7-4654-8593-89A6186AA0E8}" presName="parentLeftMargin" presStyleLbl="node1" presStyleIdx="0" presStyleCnt="4"/>
      <dgm:spPr/>
    </dgm:pt>
    <dgm:pt modelId="{A756F9DA-770F-4E71-BA6F-6782027AA6E6}" type="pres">
      <dgm:prSet presAssocID="{611853A7-54C7-4654-8593-89A6186AA0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F59D77-EE5A-4B20-BC63-117C296D3B1A}" type="pres">
      <dgm:prSet presAssocID="{611853A7-54C7-4654-8593-89A6186AA0E8}" presName="negativeSpace" presStyleCnt="0"/>
      <dgm:spPr/>
    </dgm:pt>
    <dgm:pt modelId="{9551A5F1-CFDA-429B-A533-DA941662AD22}" type="pres">
      <dgm:prSet presAssocID="{611853A7-54C7-4654-8593-89A6186AA0E8}" presName="childText" presStyleLbl="conFgAcc1" presStyleIdx="1" presStyleCnt="4">
        <dgm:presLayoutVars>
          <dgm:bulletEnabled val="1"/>
        </dgm:presLayoutVars>
      </dgm:prSet>
      <dgm:spPr/>
    </dgm:pt>
    <dgm:pt modelId="{E17E1D05-DD90-45FC-8924-26868D6CA0D8}" type="pres">
      <dgm:prSet presAssocID="{5B37FC59-1FCD-48BC-90BC-C855AD8A450C}" presName="spaceBetweenRectangles" presStyleCnt="0"/>
      <dgm:spPr/>
    </dgm:pt>
    <dgm:pt modelId="{6688736E-A961-4455-94A5-CEB6B5C341A4}" type="pres">
      <dgm:prSet presAssocID="{89E33CC1-7DF1-4028-9682-B94B96697C43}" presName="parentLin" presStyleCnt="0"/>
      <dgm:spPr/>
    </dgm:pt>
    <dgm:pt modelId="{E069F68F-620F-4546-8F15-EB94BB313754}" type="pres">
      <dgm:prSet presAssocID="{89E33CC1-7DF1-4028-9682-B94B96697C43}" presName="parentLeftMargin" presStyleLbl="node1" presStyleIdx="1" presStyleCnt="4"/>
      <dgm:spPr/>
    </dgm:pt>
    <dgm:pt modelId="{B92B9DB1-40B0-41A8-819A-5227E48AB382}" type="pres">
      <dgm:prSet presAssocID="{89E33CC1-7DF1-4028-9682-B94B96697C4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CFA614-AC0B-41C4-8482-3819E0038576}" type="pres">
      <dgm:prSet presAssocID="{89E33CC1-7DF1-4028-9682-B94B96697C43}" presName="negativeSpace" presStyleCnt="0"/>
      <dgm:spPr/>
    </dgm:pt>
    <dgm:pt modelId="{7A6C717B-0CCD-4753-A973-EEEE2DFF5AFD}" type="pres">
      <dgm:prSet presAssocID="{89E33CC1-7DF1-4028-9682-B94B96697C43}" presName="childText" presStyleLbl="conFgAcc1" presStyleIdx="2" presStyleCnt="4">
        <dgm:presLayoutVars>
          <dgm:bulletEnabled val="1"/>
        </dgm:presLayoutVars>
      </dgm:prSet>
      <dgm:spPr/>
    </dgm:pt>
    <dgm:pt modelId="{B46EFF60-F02F-4663-B137-9FBDE35F0E27}" type="pres">
      <dgm:prSet presAssocID="{79D7A31C-4EF3-4238-BA3A-AAF9041FCD75}" presName="spaceBetweenRectangles" presStyleCnt="0"/>
      <dgm:spPr/>
    </dgm:pt>
    <dgm:pt modelId="{7BB4B70B-041D-4E77-B858-710281E96579}" type="pres">
      <dgm:prSet presAssocID="{C4CEC0E5-5428-4EDA-BE33-916DFB76B0B0}" presName="parentLin" presStyleCnt="0"/>
      <dgm:spPr/>
    </dgm:pt>
    <dgm:pt modelId="{AABDE2A2-3512-401B-8415-EB68F5D21323}" type="pres">
      <dgm:prSet presAssocID="{C4CEC0E5-5428-4EDA-BE33-916DFB76B0B0}" presName="parentLeftMargin" presStyleLbl="node1" presStyleIdx="2" presStyleCnt="4"/>
      <dgm:spPr/>
    </dgm:pt>
    <dgm:pt modelId="{3163E0A1-2468-4C28-9168-3838ED54E36E}" type="pres">
      <dgm:prSet presAssocID="{C4CEC0E5-5428-4EDA-BE33-916DFB76B0B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4013240-E6DE-449E-8518-C4B18BB12DA6}" type="pres">
      <dgm:prSet presAssocID="{C4CEC0E5-5428-4EDA-BE33-916DFB76B0B0}" presName="negativeSpace" presStyleCnt="0"/>
      <dgm:spPr/>
    </dgm:pt>
    <dgm:pt modelId="{8E988913-2B98-48D7-A8D0-31ABA52AA03B}" type="pres">
      <dgm:prSet presAssocID="{C4CEC0E5-5428-4EDA-BE33-916DFB76B0B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11F703-1D2B-4D72-8C08-AD7DE648903A}" type="presOf" srcId="{2B51ECDE-7F91-41EE-83FF-A5A0B30C64B6}" destId="{9D30D2F7-4B33-4D42-A652-B3E840684F23}" srcOrd="1" destOrd="0" presId="urn:microsoft.com/office/officeart/2005/8/layout/list1"/>
    <dgm:cxn modelId="{7937C166-5627-488F-8D4E-0A4A6BDA75BB}" type="presOf" srcId="{9F153C74-BDE5-40A8-97C9-60F610E3A982}" destId="{B0B9912E-BBF7-44D7-A843-499290D132C0}" srcOrd="0" destOrd="0" presId="urn:microsoft.com/office/officeart/2005/8/layout/list1"/>
    <dgm:cxn modelId="{C13D4C49-B3A7-481A-ACC0-B2BCF00DBF62}" srcId="{9F153C74-BDE5-40A8-97C9-60F610E3A982}" destId="{611853A7-54C7-4654-8593-89A6186AA0E8}" srcOrd="1" destOrd="0" parTransId="{EABA855E-B61A-49A1-A387-C0A792E97BC8}" sibTransId="{5B37FC59-1FCD-48BC-90BC-C855AD8A450C}"/>
    <dgm:cxn modelId="{0515ED73-8B68-4BDF-B757-8C6699B49868}" type="presOf" srcId="{C4CEC0E5-5428-4EDA-BE33-916DFB76B0B0}" destId="{AABDE2A2-3512-401B-8415-EB68F5D21323}" srcOrd="0" destOrd="0" presId="urn:microsoft.com/office/officeart/2005/8/layout/list1"/>
    <dgm:cxn modelId="{5957C483-5A33-4419-B5C0-DFFF36A15D90}" type="presOf" srcId="{89E33CC1-7DF1-4028-9682-B94B96697C43}" destId="{B92B9DB1-40B0-41A8-819A-5227E48AB382}" srcOrd="1" destOrd="0" presId="urn:microsoft.com/office/officeart/2005/8/layout/list1"/>
    <dgm:cxn modelId="{F06E5F90-D35B-4102-8A58-1D7F9F11DFF3}" type="presOf" srcId="{89E33CC1-7DF1-4028-9682-B94B96697C43}" destId="{E069F68F-620F-4546-8F15-EB94BB313754}" srcOrd="0" destOrd="0" presId="urn:microsoft.com/office/officeart/2005/8/layout/list1"/>
    <dgm:cxn modelId="{25D91E95-39DD-488B-A10E-9A1EABBBF5EB}" type="presOf" srcId="{C4CEC0E5-5428-4EDA-BE33-916DFB76B0B0}" destId="{3163E0A1-2468-4C28-9168-3838ED54E36E}" srcOrd="1" destOrd="0" presId="urn:microsoft.com/office/officeart/2005/8/layout/list1"/>
    <dgm:cxn modelId="{87449ED4-4EB3-415C-934B-EE195099CBFD}" srcId="{9F153C74-BDE5-40A8-97C9-60F610E3A982}" destId="{C4CEC0E5-5428-4EDA-BE33-916DFB76B0B0}" srcOrd="3" destOrd="0" parTransId="{F2DA3D44-3ABB-4A57-B394-FF839B5EF956}" sibTransId="{038710FC-3A3A-4553-A5D2-0537DBA0368C}"/>
    <dgm:cxn modelId="{374444DA-359A-40BB-AA3C-CB4B23E1DEE6}" srcId="{9F153C74-BDE5-40A8-97C9-60F610E3A982}" destId="{2B51ECDE-7F91-41EE-83FF-A5A0B30C64B6}" srcOrd="0" destOrd="0" parTransId="{9C59B82A-49CF-4B0E-B6B5-FF62960F1236}" sibTransId="{C4705C84-C0A0-43AD-815D-1B5CC937168C}"/>
    <dgm:cxn modelId="{0163AFDD-9675-4D14-988C-8547E2A47FFC}" srcId="{9F153C74-BDE5-40A8-97C9-60F610E3A982}" destId="{89E33CC1-7DF1-4028-9682-B94B96697C43}" srcOrd="2" destOrd="0" parTransId="{DA9BAD61-87CE-4289-ADB2-A2EE69DE4FE6}" sibTransId="{79D7A31C-4EF3-4238-BA3A-AAF9041FCD75}"/>
    <dgm:cxn modelId="{9DDF81E5-573A-418D-9C37-31992FCA0834}" type="presOf" srcId="{611853A7-54C7-4654-8593-89A6186AA0E8}" destId="{19A92570-F3E7-46A2-9583-AD53522C3A8A}" srcOrd="0" destOrd="0" presId="urn:microsoft.com/office/officeart/2005/8/layout/list1"/>
    <dgm:cxn modelId="{245319ED-D700-40C1-9C3E-555525F6B9BF}" type="presOf" srcId="{2B51ECDE-7F91-41EE-83FF-A5A0B30C64B6}" destId="{3260CFAD-EAE8-42F7-A926-28A9A0B80F28}" srcOrd="0" destOrd="0" presId="urn:microsoft.com/office/officeart/2005/8/layout/list1"/>
    <dgm:cxn modelId="{9475AFFB-1AFE-486C-B012-A3442B977040}" type="presOf" srcId="{611853A7-54C7-4654-8593-89A6186AA0E8}" destId="{A756F9DA-770F-4E71-BA6F-6782027AA6E6}" srcOrd="1" destOrd="0" presId="urn:microsoft.com/office/officeart/2005/8/layout/list1"/>
    <dgm:cxn modelId="{637BB273-A337-423C-9BDA-5AB5F9437376}" type="presParOf" srcId="{B0B9912E-BBF7-44D7-A843-499290D132C0}" destId="{8C8EE7C5-2A01-4D7E-B387-AC2AC02D80C6}" srcOrd="0" destOrd="0" presId="urn:microsoft.com/office/officeart/2005/8/layout/list1"/>
    <dgm:cxn modelId="{99B88204-CDE7-47EF-97C1-5ECBE36AFD5F}" type="presParOf" srcId="{8C8EE7C5-2A01-4D7E-B387-AC2AC02D80C6}" destId="{3260CFAD-EAE8-42F7-A926-28A9A0B80F28}" srcOrd="0" destOrd="0" presId="urn:microsoft.com/office/officeart/2005/8/layout/list1"/>
    <dgm:cxn modelId="{8C6728B6-92C8-4777-B5FC-804935F00280}" type="presParOf" srcId="{8C8EE7C5-2A01-4D7E-B387-AC2AC02D80C6}" destId="{9D30D2F7-4B33-4D42-A652-B3E840684F23}" srcOrd="1" destOrd="0" presId="urn:microsoft.com/office/officeart/2005/8/layout/list1"/>
    <dgm:cxn modelId="{1B6BE77A-6342-4288-ABD4-3823AA37A57F}" type="presParOf" srcId="{B0B9912E-BBF7-44D7-A843-499290D132C0}" destId="{2EC163D8-F551-4A4A-B222-F2F2E6E9426A}" srcOrd="1" destOrd="0" presId="urn:microsoft.com/office/officeart/2005/8/layout/list1"/>
    <dgm:cxn modelId="{7ECB4726-AFA1-44D7-8482-AF6D3E26D484}" type="presParOf" srcId="{B0B9912E-BBF7-44D7-A843-499290D132C0}" destId="{2418270F-B1F3-42BE-AA03-9D6610EF0D7C}" srcOrd="2" destOrd="0" presId="urn:microsoft.com/office/officeart/2005/8/layout/list1"/>
    <dgm:cxn modelId="{C2142FAD-823C-4438-8784-5BA933E9D3AE}" type="presParOf" srcId="{B0B9912E-BBF7-44D7-A843-499290D132C0}" destId="{BB98CA99-1F97-48A9-A046-D3793DB2EB64}" srcOrd="3" destOrd="0" presId="urn:microsoft.com/office/officeart/2005/8/layout/list1"/>
    <dgm:cxn modelId="{ED5A8098-6121-4A1F-8D37-A6A3B3AC5CF4}" type="presParOf" srcId="{B0B9912E-BBF7-44D7-A843-499290D132C0}" destId="{37D73758-DF08-4919-86E7-FBDB09310D85}" srcOrd="4" destOrd="0" presId="urn:microsoft.com/office/officeart/2005/8/layout/list1"/>
    <dgm:cxn modelId="{6429E9F9-5F64-4AD5-B4AB-D7BF994C6560}" type="presParOf" srcId="{37D73758-DF08-4919-86E7-FBDB09310D85}" destId="{19A92570-F3E7-46A2-9583-AD53522C3A8A}" srcOrd="0" destOrd="0" presId="urn:microsoft.com/office/officeart/2005/8/layout/list1"/>
    <dgm:cxn modelId="{0C4B5241-80C9-4503-BC09-848E1448975F}" type="presParOf" srcId="{37D73758-DF08-4919-86E7-FBDB09310D85}" destId="{A756F9DA-770F-4E71-BA6F-6782027AA6E6}" srcOrd="1" destOrd="0" presId="urn:microsoft.com/office/officeart/2005/8/layout/list1"/>
    <dgm:cxn modelId="{15368D64-1F9C-411E-B58E-3710EE230947}" type="presParOf" srcId="{B0B9912E-BBF7-44D7-A843-499290D132C0}" destId="{7CF59D77-EE5A-4B20-BC63-117C296D3B1A}" srcOrd="5" destOrd="0" presId="urn:microsoft.com/office/officeart/2005/8/layout/list1"/>
    <dgm:cxn modelId="{12C2D6AE-FE20-467A-B70A-C90E8E2BD12E}" type="presParOf" srcId="{B0B9912E-BBF7-44D7-A843-499290D132C0}" destId="{9551A5F1-CFDA-429B-A533-DA941662AD22}" srcOrd="6" destOrd="0" presId="urn:microsoft.com/office/officeart/2005/8/layout/list1"/>
    <dgm:cxn modelId="{F6FA9E9C-D34F-4DBA-9E2E-ACA9025D6E28}" type="presParOf" srcId="{B0B9912E-BBF7-44D7-A843-499290D132C0}" destId="{E17E1D05-DD90-45FC-8924-26868D6CA0D8}" srcOrd="7" destOrd="0" presId="urn:microsoft.com/office/officeart/2005/8/layout/list1"/>
    <dgm:cxn modelId="{837AA458-A4AB-494B-BBE6-748C8F35AB3A}" type="presParOf" srcId="{B0B9912E-BBF7-44D7-A843-499290D132C0}" destId="{6688736E-A961-4455-94A5-CEB6B5C341A4}" srcOrd="8" destOrd="0" presId="urn:microsoft.com/office/officeart/2005/8/layout/list1"/>
    <dgm:cxn modelId="{815BF894-6AA7-4942-B3FE-617876EF7379}" type="presParOf" srcId="{6688736E-A961-4455-94A5-CEB6B5C341A4}" destId="{E069F68F-620F-4546-8F15-EB94BB313754}" srcOrd="0" destOrd="0" presId="urn:microsoft.com/office/officeart/2005/8/layout/list1"/>
    <dgm:cxn modelId="{011B847B-1363-400F-88A6-559F193422AC}" type="presParOf" srcId="{6688736E-A961-4455-94A5-CEB6B5C341A4}" destId="{B92B9DB1-40B0-41A8-819A-5227E48AB382}" srcOrd="1" destOrd="0" presId="urn:microsoft.com/office/officeart/2005/8/layout/list1"/>
    <dgm:cxn modelId="{BD1B7D7B-8D12-4D5C-BEAD-C982DF5D1CB0}" type="presParOf" srcId="{B0B9912E-BBF7-44D7-A843-499290D132C0}" destId="{F8CFA614-AC0B-41C4-8482-3819E0038576}" srcOrd="9" destOrd="0" presId="urn:microsoft.com/office/officeart/2005/8/layout/list1"/>
    <dgm:cxn modelId="{62EF70F7-FF77-4472-A32D-5566A3EC5E32}" type="presParOf" srcId="{B0B9912E-BBF7-44D7-A843-499290D132C0}" destId="{7A6C717B-0CCD-4753-A973-EEEE2DFF5AFD}" srcOrd="10" destOrd="0" presId="urn:microsoft.com/office/officeart/2005/8/layout/list1"/>
    <dgm:cxn modelId="{AEFB9C43-F83B-4404-8B63-6DD5DB55768A}" type="presParOf" srcId="{B0B9912E-BBF7-44D7-A843-499290D132C0}" destId="{B46EFF60-F02F-4663-B137-9FBDE35F0E27}" srcOrd="11" destOrd="0" presId="urn:microsoft.com/office/officeart/2005/8/layout/list1"/>
    <dgm:cxn modelId="{FE6AAC56-4B03-4D10-A2B9-4EC84E325A2B}" type="presParOf" srcId="{B0B9912E-BBF7-44D7-A843-499290D132C0}" destId="{7BB4B70B-041D-4E77-B858-710281E96579}" srcOrd="12" destOrd="0" presId="urn:microsoft.com/office/officeart/2005/8/layout/list1"/>
    <dgm:cxn modelId="{9EE08485-A019-43DD-B7E4-8765C75832E5}" type="presParOf" srcId="{7BB4B70B-041D-4E77-B858-710281E96579}" destId="{AABDE2A2-3512-401B-8415-EB68F5D21323}" srcOrd="0" destOrd="0" presId="urn:microsoft.com/office/officeart/2005/8/layout/list1"/>
    <dgm:cxn modelId="{2E1EC854-2CBA-4460-BE3C-2B46ADBADBAA}" type="presParOf" srcId="{7BB4B70B-041D-4E77-B858-710281E96579}" destId="{3163E0A1-2468-4C28-9168-3838ED54E36E}" srcOrd="1" destOrd="0" presId="urn:microsoft.com/office/officeart/2005/8/layout/list1"/>
    <dgm:cxn modelId="{0DB171E3-38B0-4B07-813B-8D765FB00432}" type="presParOf" srcId="{B0B9912E-BBF7-44D7-A843-499290D132C0}" destId="{44013240-E6DE-449E-8518-C4B18BB12DA6}" srcOrd="13" destOrd="0" presId="urn:microsoft.com/office/officeart/2005/8/layout/list1"/>
    <dgm:cxn modelId="{24BF3BEA-6ECE-4E9F-BD91-1982149404A9}" type="presParOf" srcId="{B0B9912E-BBF7-44D7-A843-499290D132C0}" destId="{8E988913-2B98-48D7-A8D0-31ABA52AA03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8270F-B1F3-42BE-AA03-9D6610EF0D7C}">
      <dsp:nvSpPr>
        <dsp:cNvPr id="0" name=""/>
        <dsp:cNvSpPr/>
      </dsp:nvSpPr>
      <dsp:spPr>
        <a:xfrm>
          <a:off x="0" y="263487"/>
          <a:ext cx="665945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0D2F7-4B33-4D42-A652-B3E840684F23}">
      <dsp:nvSpPr>
        <dsp:cNvPr id="0" name=""/>
        <dsp:cNvSpPr/>
      </dsp:nvSpPr>
      <dsp:spPr>
        <a:xfrm>
          <a:off x="332972" y="56847"/>
          <a:ext cx="466161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98" tIns="0" rIns="17619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Course materials: </a:t>
          </a:r>
          <a:r>
            <a:rPr lang="en-US" sz="1400" b="1" kern="1200" dirty="0"/>
            <a:t>timw.info/</a:t>
          </a:r>
          <a:r>
            <a:rPr lang="en-US" sz="1400" b="1" kern="1200" dirty="0" err="1"/>
            <a:t>aoai</a:t>
          </a:r>
          <a:endParaRPr lang="en-US" sz="1400" kern="1200" dirty="0"/>
        </a:p>
      </dsp:txBody>
      <dsp:txXfrm>
        <a:off x="353147" y="77022"/>
        <a:ext cx="4621266" cy="372930"/>
      </dsp:txXfrm>
    </dsp:sp>
    <dsp:sp modelId="{9551A5F1-CFDA-429B-A533-DA941662AD22}">
      <dsp:nvSpPr>
        <dsp:cNvPr id="0" name=""/>
        <dsp:cNvSpPr/>
      </dsp:nvSpPr>
      <dsp:spPr>
        <a:xfrm>
          <a:off x="0" y="898527"/>
          <a:ext cx="665945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6F9DA-770F-4E71-BA6F-6782027AA6E6}">
      <dsp:nvSpPr>
        <dsp:cNvPr id="0" name=""/>
        <dsp:cNvSpPr/>
      </dsp:nvSpPr>
      <dsp:spPr>
        <a:xfrm>
          <a:off x="332972" y="691887"/>
          <a:ext cx="466161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98" tIns="0" rIns="17619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Twitter: </a:t>
          </a:r>
          <a:r>
            <a:rPr lang="en-US" sz="1400" b="1" kern="1200"/>
            <a:t>@TechTrainerTim</a:t>
          </a:r>
          <a:endParaRPr lang="en-US" sz="1400" kern="1200"/>
        </a:p>
      </dsp:txBody>
      <dsp:txXfrm>
        <a:off x="353147" y="712062"/>
        <a:ext cx="4621266" cy="372930"/>
      </dsp:txXfrm>
    </dsp:sp>
    <dsp:sp modelId="{7A6C717B-0CCD-4753-A973-EEEE2DFF5AFD}">
      <dsp:nvSpPr>
        <dsp:cNvPr id="0" name=""/>
        <dsp:cNvSpPr/>
      </dsp:nvSpPr>
      <dsp:spPr>
        <a:xfrm>
          <a:off x="0" y="1533567"/>
          <a:ext cx="665945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B9DB1-40B0-41A8-819A-5227E48AB382}">
      <dsp:nvSpPr>
        <dsp:cNvPr id="0" name=""/>
        <dsp:cNvSpPr/>
      </dsp:nvSpPr>
      <dsp:spPr>
        <a:xfrm>
          <a:off x="332972" y="1326928"/>
          <a:ext cx="466161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98" tIns="0" rIns="17619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Work: </a:t>
          </a:r>
          <a:r>
            <a:rPr lang="en-US" sz="1400" b="1" kern="1200"/>
            <a:t>timw.info/ps</a:t>
          </a:r>
          <a:endParaRPr lang="en-US" sz="1400" kern="1200"/>
        </a:p>
      </dsp:txBody>
      <dsp:txXfrm>
        <a:off x="353147" y="1347103"/>
        <a:ext cx="4621266" cy="372930"/>
      </dsp:txXfrm>
    </dsp:sp>
    <dsp:sp modelId="{8E988913-2B98-48D7-A8D0-31ABA52AA03B}">
      <dsp:nvSpPr>
        <dsp:cNvPr id="0" name=""/>
        <dsp:cNvSpPr/>
      </dsp:nvSpPr>
      <dsp:spPr>
        <a:xfrm>
          <a:off x="0" y="2168608"/>
          <a:ext cx="665945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3E0A1-2468-4C28-9168-3838ED54E36E}">
      <dsp:nvSpPr>
        <dsp:cNvPr id="0" name=""/>
        <dsp:cNvSpPr/>
      </dsp:nvSpPr>
      <dsp:spPr>
        <a:xfrm>
          <a:off x="332972" y="1961968"/>
          <a:ext cx="466161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98" tIns="0" rIns="17619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Web: </a:t>
          </a:r>
          <a:r>
            <a:rPr lang="en-US" sz="1400" b="1" kern="1200"/>
            <a:t>TechTrainerTim.com</a:t>
          </a:r>
          <a:endParaRPr lang="en-US" sz="1400" kern="1200"/>
        </a:p>
      </dsp:txBody>
      <dsp:txXfrm>
        <a:off x="353147" y="1982143"/>
        <a:ext cx="4621266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FBFE4-0F8A-4B15-A914-6F6D88F104DE}" type="datetimeFigureOut">
              <a:rPr lang="en-US" smtClean="0"/>
              <a:t>Thu, 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60080-FF45-4578-B45A-019103E5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Thu, 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42F8D-E76A-4F87-BED0-4C2AD29540F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81524" y="0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8815" y="-35937"/>
            <a:ext cx="5902764" cy="1616093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Microsoft Azure OpenAI for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95" y="4172159"/>
            <a:ext cx="4975395" cy="1314450"/>
          </a:xfrm>
        </p:spPr>
        <p:txBody>
          <a:bodyPr/>
          <a:lstStyle/>
          <a:p>
            <a:r>
              <a:rPr lang="en-US" sz="2400" dirty="0"/>
              <a:t>Tim Warner</a:t>
            </a:r>
          </a:p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50FC212-6DC7-2357-2FDF-1052270A8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535" y="1305292"/>
            <a:ext cx="3066098" cy="306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Browser: learning.oreilly.com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7554A8-F92C-F14A-8C83-9F8E5E8E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39" y="726332"/>
            <a:ext cx="1930737" cy="417859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1EF08F-9341-6342-AF6B-776AFF886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336" y="726332"/>
            <a:ext cx="1930737" cy="417859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232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O'Reilly Mobile App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5DC88E-7054-4252-AFD8-4AA02679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790" y="631722"/>
            <a:ext cx="1890237" cy="4083169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634B22-A0C3-44CF-AAF2-82E811B1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217" y="631722"/>
            <a:ext cx="1890237" cy="4083169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8EA13E-A4E6-4C85-AEDB-54DAA302A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644" y="631722"/>
            <a:ext cx="1890237" cy="40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9943E7B-A596-34C1-5378-FDFF8C0F4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499477"/>
              </p:ext>
            </p:extLst>
          </p:nvPr>
        </p:nvGraphicFramePr>
        <p:xfrm>
          <a:off x="1327639" y="1669236"/>
          <a:ext cx="6659452" cy="2578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0CBA871-2049-41F5-80A7-2438826DA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8177" y="1262918"/>
            <a:ext cx="2133545" cy="2617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9AAAF-B358-CB73-933B-1E781924B5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2178" y="1977205"/>
            <a:ext cx="1189087" cy="11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6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102" y="0"/>
            <a:ext cx="4772168" cy="5143500"/>
          </a:xfrm>
        </p:spPr>
        <p:txBody>
          <a:bodyPr anchor="ctr"/>
          <a:lstStyle/>
          <a:p>
            <a:r>
              <a:rPr lang="en-US" dirty="0"/>
              <a:t>Senior Content Developer w/ Microsoft</a:t>
            </a:r>
          </a:p>
          <a:p>
            <a:r>
              <a:rPr lang="en-US" dirty="0"/>
              <a:t>Based in Nashville, TN, US</a:t>
            </a:r>
          </a:p>
          <a:p>
            <a:r>
              <a:rPr lang="en-US" dirty="0"/>
              <a:t>MCT, Former MVP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Badge: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CD228-FCB9-47E6-BFB4-570703BE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887" y="1325914"/>
            <a:ext cx="2030855" cy="2491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7C063-601B-414D-88C6-C0ABDDEE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467" y="2026430"/>
            <a:ext cx="1189087" cy="11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8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GB" dirty="0" err="1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7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80932-C79B-4E37-86AD-089232300598}"/>
              </a:ext>
            </a:extLst>
          </p:cNvPr>
          <p:cNvSpPr/>
          <p:nvPr/>
        </p:nvSpPr>
        <p:spPr>
          <a:xfrm>
            <a:off x="1241536" y="2034283"/>
            <a:ext cx="665139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timw.info/</a:t>
            </a:r>
            <a:r>
              <a:rPr lang="en-US" sz="66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aoai</a:t>
            </a:r>
            <a:endParaRPr lang="en-US" sz="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634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Level-Setting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learn by doing – majority demo</a:t>
            </a:r>
          </a:p>
          <a:p>
            <a:pPr lvl="1"/>
            <a:r>
              <a:rPr lang="en-US" dirty="0"/>
              <a:t>Visual, case study approach</a:t>
            </a:r>
          </a:p>
          <a:p>
            <a:r>
              <a:rPr lang="en-US" dirty="0"/>
              <a:t>This is an expert certification, so we move quickly and assume intermediate-level Azure skills</a:t>
            </a:r>
          </a:p>
          <a:p>
            <a:r>
              <a:rPr lang="en-US" dirty="0"/>
              <a:t>10-minute break at midpoint</a:t>
            </a:r>
          </a:p>
          <a:p>
            <a:r>
              <a:rPr lang="en-US" dirty="0"/>
              <a:t>I’m here to answer your questions – take advantage of this!</a:t>
            </a:r>
          </a:p>
          <a:p>
            <a:pPr lvl="1"/>
            <a:r>
              <a:rPr lang="en-US" dirty="0"/>
              <a:t>Use the Q&amp;A panel</a:t>
            </a:r>
          </a:p>
        </p:txBody>
      </p:sp>
    </p:spTree>
    <p:extLst>
      <p:ext uri="{BB962C8B-B14F-4D97-AF65-F5344CB8AC3E}">
        <p14:creationId xmlns:p14="http://schemas.microsoft.com/office/powerpoint/2010/main" val="87680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C76AA-DC61-46D2-81C2-178A4E32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54" y="754529"/>
            <a:ext cx="6055491" cy="42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4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B71CB-633A-486B-AAC7-08E4F726A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123" y="688097"/>
            <a:ext cx="4489754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2D6C8-DD29-4E96-9F01-538A6242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74" y="778216"/>
            <a:ext cx="7603052" cy="39782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CAF6BE-A870-41C3-AD16-38C8B76B3C1B}"/>
              </a:ext>
            </a:extLst>
          </p:cNvPr>
          <p:cNvSpPr/>
          <p:nvPr/>
        </p:nvSpPr>
        <p:spPr>
          <a:xfrm>
            <a:off x="5448098" y="3495675"/>
            <a:ext cx="2743200" cy="1066951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3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9F268-6445-4AA5-AADB-CD48E8F6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312" y="783091"/>
            <a:ext cx="4634553" cy="418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4075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8101</TotalTime>
  <Words>144</Words>
  <Application>Microsoft Office PowerPoint</Application>
  <PresentationFormat>On-screen Show (16:9)</PresentationFormat>
  <Paragraphs>33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Standard_LiveLessons_2017</vt:lpstr>
      <vt:lpstr>Microsoft Azure OpenAI for DevOps</vt:lpstr>
      <vt:lpstr>Tim Warner</vt:lpstr>
      <vt:lpstr>Course Agenda</vt:lpstr>
      <vt:lpstr>Course Materials</vt:lpstr>
      <vt:lpstr>Level-Setting</vt:lpstr>
      <vt:lpstr>Session Recordings</vt:lpstr>
      <vt:lpstr>Session Recordings</vt:lpstr>
      <vt:lpstr>Session Recordings</vt:lpstr>
      <vt:lpstr>Session Recordings</vt:lpstr>
      <vt:lpstr>Mobile Browser: learning.oreilly.com</vt:lpstr>
      <vt:lpstr>O'Reilly Mobile App</vt:lpstr>
      <vt:lpstr>Thank you!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Tim Warner</cp:lastModifiedBy>
  <cp:revision>184</cp:revision>
  <dcterms:created xsi:type="dcterms:W3CDTF">2015-09-28T19:52:00Z</dcterms:created>
  <dcterms:modified xsi:type="dcterms:W3CDTF">2023-09-14T17:15:48Z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1dd64d-da6b-43d5-9ac5-8dec692131c3_Enabled">
    <vt:lpwstr>true</vt:lpwstr>
  </property>
  <property fmtid="{D5CDD505-2E9C-101B-9397-08002B2CF9AE}" pid="3" name="MSIP_Label_d31dd64d-da6b-43d5-9ac5-8dec692131c3_SetDate">
    <vt:lpwstr>2020-07-14T13:09:38Z</vt:lpwstr>
  </property>
  <property fmtid="{D5CDD505-2E9C-101B-9397-08002B2CF9AE}" pid="4" name="MSIP_Label_d31dd64d-da6b-43d5-9ac5-8dec692131c3_Method">
    <vt:lpwstr>Standard</vt:lpwstr>
  </property>
  <property fmtid="{D5CDD505-2E9C-101B-9397-08002B2CF9AE}" pid="5" name="MSIP_Label_d31dd64d-da6b-43d5-9ac5-8dec692131c3_Name">
    <vt:lpwstr>General</vt:lpwstr>
  </property>
  <property fmtid="{D5CDD505-2E9C-101B-9397-08002B2CF9AE}" pid="6" name="MSIP_Label_d31dd64d-da6b-43d5-9ac5-8dec692131c3_SiteId">
    <vt:lpwstr>db1766ec-5540-4cde-ad8d-b2b59fb2ed8e</vt:lpwstr>
  </property>
  <property fmtid="{D5CDD505-2E9C-101B-9397-08002B2CF9AE}" pid="7" name="MSIP_Label_d31dd64d-da6b-43d5-9ac5-8dec692131c3_ActionId">
    <vt:lpwstr>0c3d6996-a2c5-4e81-89dc-dfc73a188d73</vt:lpwstr>
  </property>
  <property fmtid="{D5CDD505-2E9C-101B-9397-08002B2CF9AE}" pid="8" name="MSIP_Label_d31dd64d-da6b-43d5-9ac5-8dec692131c3_ContentBits">
    <vt:lpwstr>0</vt:lpwstr>
  </property>
</Properties>
</file>