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134805727" r:id="rId3"/>
    <p:sldId id="2134805569" r:id="rId4"/>
    <p:sldId id="260" r:id="rId5"/>
    <p:sldId id="362" r:id="rId6"/>
    <p:sldId id="2134805728" r:id="rId7"/>
    <p:sldId id="2134805729" r:id="rId8"/>
    <p:sldId id="2134805730" r:id="rId9"/>
    <p:sldId id="2134805731" r:id="rId10"/>
    <p:sldId id="2134805734" r:id="rId11"/>
    <p:sldId id="2134805732" r:id="rId12"/>
    <p:sldId id="2134805737" r:id="rId13"/>
    <p:sldId id="2134805633" r:id="rId14"/>
    <p:sldId id="2134805733" r:id="rId15"/>
    <p:sldId id="2076137127" r:id="rId16"/>
    <p:sldId id="2076137128" r:id="rId17"/>
    <p:sldId id="213480573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2134805727"/>
            <p14:sldId id="2134805569"/>
            <p14:sldId id="260"/>
            <p14:sldId id="362"/>
            <p14:sldId id="2134805728"/>
            <p14:sldId id="2134805729"/>
            <p14:sldId id="2134805730"/>
            <p14:sldId id="2134805731"/>
            <p14:sldId id="2134805734"/>
            <p14:sldId id="2134805732"/>
            <p14:sldId id="2134805737"/>
            <p14:sldId id="2134805633"/>
            <p14:sldId id="2134805733"/>
            <p14:sldId id="2076137127"/>
          </p14:sldIdLst>
        </p14:section>
        <p14:section name="HYBRID SECURITY" id="{333E3495-BCA8-4ADC-93E6-F345810A73AC}">
          <p14:sldIdLst>
            <p14:sldId id="2076137128"/>
            <p14:sldId id="2134805738"/>
          </p14:sldIdLst>
        </p14:section>
        <p14:section name="HIGH AVAILABILITY" id="{8EF79E7D-31A0-4214-9268-482F51EC69E4}">
          <p14:sldIdLst/>
        </p14:section>
        <p14:section name="DISASTER RECOVERY" id="{03B00397-A847-44C0-9BE5-BC570F817FDF}">
          <p14:sldIdLst/>
        </p14:section>
        <p14:section name="MIGRATION" id="{E8722314-F43C-4106-8E66-17BC96AF39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651" autoAdjust="0"/>
    <p:restoredTop sz="95256" autoAdjust="0"/>
  </p:normalViewPr>
  <p:slideViewPr>
    <p:cSldViewPr snapToGrid="0" snapToObjects="1">
      <p:cViewPr varScale="1">
        <p:scale>
          <a:sx n="85" d="100"/>
          <a:sy n="85" d="100"/>
        </p:scale>
        <p:origin x="102" y="11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BC28A5F0-9F94-4153-BEA5-6CBFBCA609DD}"/>
    <pc:docChg chg="modSld">
      <pc:chgData name="Tim Warner" userId="1d9b2d89684621c1" providerId="LiveId" clId="{BC28A5F0-9F94-4153-BEA5-6CBFBCA609DD}" dt="2021-09-24T17:35:46.111" v="203" actId="20577"/>
      <pc:docMkLst>
        <pc:docMk/>
      </pc:docMkLst>
      <pc:sldChg chg="modSp modAnim">
        <pc:chgData name="Tim Warner" userId="1d9b2d89684621c1" providerId="LiveId" clId="{BC28A5F0-9F94-4153-BEA5-6CBFBCA609DD}" dt="2021-09-24T17:35:46.111" v="203" actId="20577"/>
        <pc:sldMkLst>
          <pc:docMk/>
          <pc:sldMk cId="146140643" sldId="260"/>
        </pc:sldMkLst>
        <pc:spChg chg="mod">
          <ac:chgData name="Tim Warner" userId="1d9b2d89684621c1" providerId="LiveId" clId="{BC28A5F0-9F94-4153-BEA5-6CBFBCA609DD}" dt="2021-09-24T17:35:46.111" v="203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Anim">
        <pc:chgData name="Tim Warner" userId="1d9b2d89684621c1" providerId="LiveId" clId="{BC28A5F0-9F94-4153-BEA5-6CBFBCA609DD}" dt="2021-09-24T17:35:07.453" v="111" actId="20577"/>
        <pc:sldMkLst>
          <pc:docMk/>
          <pc:sldMk cId="1257478528" sldId="5054"/>
        </pc:sldMkLst>
        <pc:spChg chg="mod">
          <ac:chgData name="Tim Warner" userId="1d9b2d89684621c1" providerId="LiveId" clId="{BC28A5F0-9F94-4153-BEA5-6CBFBCA609DD}" dt="2021-09-24T17:35:07.453" v="111" actId="20577"/>
          <ac:spMkLst>
            <pc:docMk/>
            <pc:sldMk cId="1257478528" sldId="5054"/>
            <ac:spMk id="3" creationId="{510B1FA3-9927-F74A-8D15-783CB3AE14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Wed, 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Wed, 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124636"/>
            <a:ext cx="5796480" cy="149860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Exam AZ-801: Configuring Windows Server Hybrid Advanced Services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3704414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@TechTrainerTim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3B189F-F3A4-4488-A250-35E9796B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69" y="1062098"/>
            <a:ext cx="3435679" cy="34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Tiers</a:t>
            </a:r>
          </a:p>
        </p:txBody>
      </p:sp>
      <p:pic>
        <p:nvPicPr>
          <p:cNvPr id="1026" name="Picture 2" descr="Azure cloud certification levels">
            <a:extLst>
              <a:ext uri="{FF2B5EF4-FFF2-40B4-BE49-F238E27FC236}">
                <a16:creationId xmlns:a16="http://schemas.microsoft.com/office/drawing/2014/main" id="{230C51B3-90D4-4825-A7F8-55BDEFF6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39" y="982133"/>
            <a:ext cx="8904522" cy="35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Server Hybrid Admin Assoc.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E57CC-8E06-43ED-9F4B-EA7382C7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8" y="812435"/>
            <a:ext cx="8417263" cy="381600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0C50B2-19A5-4FD9-AFCC-67A85ED81EEB}"/>
              </a:ext>
            </a:extLst>
          </p:cNvPr>
          <p:cNvSpPr/>
          <p:nvPr/>
        </p:nvSpPr>
        <p:spPr>
          <a:xfrm>
            <a:off x="4918460" y="3933797"/>
            <a:ext cx="3492437" cy="5817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1-year cert validity</a:t>
            </a:r>
          </a:p>
        </p:txBody>
      </p:sp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407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timw.info/az801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Work: </a:t>
            </a:r>
            <a:r>
              <a:rPr lang="en-US" b="1" dirty="0" err="1">
                <a:solidFill>
                  <a:srgbClr val="0070C0"/>
                </a:solidFill>
              </a:rPr>
              <a:t>timw.info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8AC788C-EE41-4C59-A81A-B1CAC744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22" y="1072974"/>
            <a:ext cx="2443177" cy="2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3069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778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519416"/>
            <a:ext cx="3590636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1026" name="Picture 2" descr="Image result for microsoft mvp logo">
            <a:extLst>
              <a:ext uri="{FF2B5EF4-FFF2-40B4-BE49-F238E27FC236}">
                <a16:creationId xmlns:a16="http://schemas.microsoft.com/office/drawing/2014/main" id="{85B2107A-E062-439D-8C3B-70BE3E8D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1881186"/>
            <a:ext cx="8286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4F9BA33-5634-4235-ACEC-CF4F26E7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63" y="762001"/>
            <a:ext cx="2953836" cy="3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Windows Server hybrid security</a:t>
            </a:r>
          </a:p>
          <a:p>
            <a:r>
              <a:rPr lang="en-US" dirty="0"/>
              <a:t>Windows Server high availability</a:t>
            </a:r>
          </a:p>
          <a:p>
            <a:r>
              <a:rPr lang="en-US" dirty="0"/>
              <a:t>Disaster Recovery (start)</a:t>
            </a:r>
          </a:p>
        </p:txBody>
      </p:sp>
    </p:spTree>
    <p:extLst>
      <p:ext uri="{BB962C8B-B14F-4D97-AF65-F5344CB8AC3E}">
        <p14:creationId xmlns:p14="http://schemas.microsoft.com/office/powerpoint/2010/main" val="14908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/>
              <a:t>Disaster Recovery (finish)</a:t>
            </a:r>
          </a:p>
          <a:p>
            <a:r>
              <a:rPr lang="en-US" dirty="0"/>
              <a:t>Server and Workload Migration</a:t>
            </a:r>
          </a:p>
          <a:p>
            <a:r>
              <a:rPr lang="en-US" dirty="0"/>
              <a:t>Monitoring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568095" y="2110085"/>
              <a:ext cx="400782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timw.info/az801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at least 70 percent demo</a:t>
            </a:r>
          </a:p>
          <a:p>
            <a:pPr lvl="1"/>
            <a:r>
              <a:rPr lang="en-US" dirty="0"/>
              <a:t>Real-world approach</a:t>
            </a:r>
          </a:p>
          <a:p>
            <a:r>
              <a:rPr lang="en-US" dirty="0"/>
              <a:t>Please review the recordings…several times!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26287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577850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7310</TotalTime>
  <Words>195</Words>
  <Application>Microsoft Office PowerPoint</Application>
  <PresentationFormat>On-screen Show (16:9)</PresentationFormat>
  <Paragraphs>50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Standard_LiveLessons_2017</vt:lpstr>
      <vt:lpstr>Exam AZ-801: Configuring Windows Server Hybrid Advanced Services Crash Course</vt:lpstr>
      <vt:lpstr>Tim Warner</vt:lpstr>
      <vt:lpstr>Day 1 of 2 Agenda</vt:lpstr>
      <vt:lpstr>Day 2 of 2 Agenda</vt:lpstr>
      <vt:lpstr>Course Materials</vt:lpstr>
      <vt:lpstr>Course Expectations</vt:lpstr>
      <vt:lpstr>Session Recordings</vt:lpstr>
      <vt:lpstr>Session Recordings</vt:lpstr>
      <vt:lpstr>Session Recordings</vt:lpstr>
      <vt:lpstr>Mobile Browser: learning.oreilly.com</vt:lpstr>
      <vt:lpstr>O'Reilly Mobile App</vt:lpstr>
      <vt:lpstr>Microsoft Certification Tiers</vt:lpstr>
      <vt:lpstr>Windows Server Hybrid Admin Assoc.</vt:lpstr>
      <vt:lpstr> </vt:lpstr>
      <vt:lpstr>Thank you!</vt:lpstr>
      <vt:lpstr>Title</vt:lpstr>
      <vt:lpstr>Title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166</cp:revision>
  <dcterms:created xsi:type="dcterms:W3CDTF">2015-09-28T19:52:00Z</dcterms:created>
  <dcterms:modified xsi:type="dcterms:W3CDTF">2021-12-30T02:57:01Z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