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15" r:id="rId4"/>
    <p:sldMasterId id="2147485650" r:id="rId5"/>
  </p:sldMasterIdLst>
  <p:notesMasterIdLst>
    <p:notesMasterId r:id="rId23"/>
  </p:notesMasterIdLst>
  <p:handoutMasterIdLst>
    <p:handoutMasterId r:id="rId24"/>
  </p:handoutMasterIdLst>
  <p:sldIdLst>
    <p:sldId id="2076137648" r:id="rId6"/>
    <p:sldId id="2076137531" r:id="rId7"/>
    <p:sldId id="2076138697" r:id="rId8"/>
    <p:sldId id="2076138689" r:id="rId9"/>
    <p:sldId id="2076138690" r:id="rId10"/>
    <p:sldId id="2076137816" r:id="rId11"/>
    <p:sldId id="2076138703" r:id="rId12"/>
    <p:sldId id="2076138698" r:id="rId13"/>
    <p:sldId id="2076137817" r:id="rId14"/>
    <p:sldId id="2076138699" r:id="rId15"/>
    <p:sldId id="2076138694" r:id="rId16"/>
    <p:sldId id="2076138700" r:id="rId17"/>
    <p:sldId id="2076138695" r:id="rId18"/>
    <p:sldId id="2076138701" r:id="rId19"/>
    <p:sldId id="2076138696" r:id="rId20"/>
    <p:sldId id="2076138702" r:id="rId21"/>
    <p:sldId id="2076137836" r:id="rId22"/>
  </p:sldIdLst>
  <p:sldSz cx="12192000" cy="6858000"/>
  <p:notesSz cx="6781800" cy="90678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9885" userDrawn="1">
          <p15:clr>
            <a:srgbClr val="A4A3A4"/>
          </p15:clr>
        </p15:guide>
        <p15:guide id="2" pos="218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83CC06-4578-DF07-AED7-718D17A5F58B}" name="Lan Li (AI)" initials="L(" userId="S::lali@microsoft.com::ec6ad8ba-17e7-48f9-b472-64daf38a1647" providerId="AD"/>
  <p188:author id="{7EC4DA09-A143-8FFA-254E-10C8880A7B10}" name="Saku Uchikawa" initials="SU" userId="Anonymous_Saku Uchikawa" providerId="None"/>
  <p188:author id="{A55FE20D-D09E-25BB-92E7-7763C68620BD}" name="Murali Kumanduri" initials="MK" userId="S::murkum@microsoft.com::0587bd0b-6f86-4564-880f-e028cf2814af" providerId="AD"/>
  <p188:author id="{1B8D6913-5A34-4A20-66E3-E0FBE2D82C41}" name="Tianyun Lan (Adequada)" initials="TL(" userId="Tianyun Lan (Adequada)" providerId="None"/>
  <p188:author id="{C43C8014-8070-87A5-C548-986AFAFB40DB}" name="Omar Aftab" initials="OA" userId="S-1-5-21-2127521184-1604012920-1887927527-1243354" providerId="AD"/>
  <p188:author id="{2EFD172E-C533-0181-99D3-961D485BFB69}" name="Monica Lueder" initials="ML" userId="S-1-5-21-2127521184-1604012920-1887927527-2598260" providerId="AD"/>
  <p188:author id="{84DC5844-E5B7-2474-2176-EC54CF0FF595}" name="Philippe Brissaud" initials="PB" userId="S::philibri@microsoft.com::1f09da7b-259c-40fc-adc9-34b7a91c25dd" providerId="AD"/>
  <p188:author id="{AE39005A-81BF-CC42-1031-58B00D9C06D4}" name="Claudia Tejeda" initials="CT" userId="S::cltejeda@microsoft.com::545777ce-9c41-4eca-a7b8-ae21403c412a" providerId="AD"/>
  <p188:author id="{5C10875E-D716-5151-F449-DD320172926B}" name="RJ Taylor" initials="RT" userId="S::rtaylor@allytics.com::3d481f19-f3f8-4727-aba4-8e14ecdf8fc6" providerId="AD"/>
  <p188:author id="{B3D18764-E50E-DF36-9CE8-061B19BE6AF6}" name="Mary Feil-Jacobs" initials="MFJ" userId="Anonymous_Mary Feil-Jacobs" providerId="None"/>
  <p188:author id="{1925B283-9136-614F-F273-EC82A49B765B}" name="Joel Schaeffer" initials="JS" userId="S::joelsch@microsoft.com::43f845d5-e08e-4884-84c8-2d8183b02b00" providerId="AD"/>
  <p188:author id="{6EE97C85-23B3-5BE9-FD1A-901E29CB6694}" name="Javann Jones" initials="JJ" userId="S::jjones@allytics.com::9c7d6b89-6281-4c3e-b718-70746d020c2b" providerId="AD"/>
  <p188:author id="{BA4DA892-F4F4-8B6C-2489-55441FB0A538}" name="Sally Shi" initials="SS" userId="S::sashi@microsoft.com::3dd53fc4-fdbd-42d3-9029-c880e2f871dc" providerId="AD"/>
  <p188:author id="{753DF1B6-ABFD-7668-9B23-AAE0AC5C0E9D}" name="Kathy Osborne" initials="KO" userId="S::kathyos@microsoft.com::5e652ab2-ef5c-43e0-afa2-e7467460655f" providerId="AD"/>
  <p188:author id="{371930C0-DEF3-A569-E7F7-B90F655CA329}" name="Tianyun Lan (Adequada)" initials="T(" userId="S::v-tianla@microsoft.com::7750e24d-3367-44fd-abf2-5fb4d1288d57" providerId="AD"/>
  <p188:author id="{BC8180DC-BE10-1821-D834-2E94554B023A}" name="Andrey Meleshko" initials="AM" userId="S::andreym@microsoft.com::e1cbb394-2fd3-4c12-8421-6f1cf7b02bf3" providerId="AD"/>
  <p188:author id="{903D06F5-1E01-5A4A-2E05-DDFB59BD23BB}" name="Mary Feil-Jacobs" initials="MF" userId="S-1-5-21-2127521184-1604012920-1887927527-65006" providerId="AD"/>
  <p188:author id="{446DC8FC-7093-E385-21EB-756D6FE5DCDB}" name="Frank Weigel" initials="FW [2]" userId="Frank Weige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Frank Weigel" initials="FW [2]" lastIdx="28" clrIdx="4">
    <p:extLst>
      <p:ext uri="{19B8F6BF-5375-455C-9EA6-DF929625EA0E}">
        <p15:presenceInfo xmlns:p15="http://schemas.microsoft.com/office/powerpoint/2012/main" userId="Frank Weigel" providerId="None"/>
      </p:ext>
    </p:extLst>
  </p:cmAuthor>
  <p:cmAuthor id="5" name="Omar Aftab" initials="OA" lastIdx="2" clrIdx="5">
    <p:extLst>
      <p:ext uri="{19B8F6BF-5375-455C-9EA6-DF929625EA0E}">
        <p15:presenceInfo xmlns:p15="http://schemas.microsoft.com/office/powerpoint/2012/main" userId="S-1-5-21-2127521184-1604012920-1887927527-1243354" providerId="AD"/>
      </p:ext>
    </p:extLst>
  </p:cmAuthor>
  <p:cmAuthor id="6" name="RJ Taylor" initials="RT" lastIdx="13" clrIdx="6">
    <p:extLst>
      <p:ext uri="{19B8F6BF-5375-455C-9EA6-DF929625EA0E}">
        <p15:presenceInfo xmlns:p15="http://schemas.microsoft.com/office/powerpoint/2012/main" userId="S::rtaylor@allytics.com::3d481f19-f3f8-4727-aba4-8e14ecdf8fc6" providerId="AD"/>
      </p:ext>
    </p:extLst>
  </p:cmAuthor>
  <p:cmAuthor id="7" name="Javann Jones" initials="JJ" lastIdx="1" clrIdx="7">
    <p:extLst>
      <p:ext uri="{19B8F6BF-5375-455C-9EA6-DF929625EA0E}">
        <p15:presenceInfo xmlns:p15="http://schemas.microsoft.com/office/powerpoint/2012/main" userId="S::jjones@allytics.com::9c7d6b89-6281-4c3e-b718-70746d020c2b" providerId="AD"/>
      </p:ext>
    </p:extLst>
  </p:cmAuthor>
  <p:cmAuthor id="8" name="Sally Shi" initials="SS" lastIdx="11" clrIdx="8">
    <p:extLst>
      <p:ext uri="{19B8F6BF-5375-455C-9EA6-DF929625EA0E}">
        <p15:presenceInfo xmlns:p15="http://schemas.microsoft.com/office/powerpoint/2012/main" userId="S::sashi@microsoft.com::3dd53fc4-fdbd-42d3-9029-c880e2f871dc" providerId="AD"/>
      </p:ext>
    </p:extLst>
  </p:cmAuthor>
  <p:cmAuthor id="9" name="Andrey Meleshko" initials="AM" lastIdx="3" clrIdx="9">
    <p:extLst>
      <p:ext uri="{19B8F6BF-5375-455C-9EA6-DF929625EA0E}">
        <p15:presenceInfo xmlns:p15="http://schemas.microsoft.com/office/powerpoint/2012/main" userId="S::andreym@microsoft.com::e1cbb394-2fd3-4c12-8421-6f1cf7b02bf3" providerId="AD"/>
      </p:ext>
    </p:extLst>
  </p:cmAuthor>
  <p:cmAuthor id="10" name="Tianyun Lan (Adequada)" initials="T(" lastIdx="1" clrIdx="10">
    <p:extLst>
      <p:ext uri="{19B8F6BF-5375-455C-9EA6-DF929625EA0E}">
        <p15:presenceInfo xmlns:p15="http://schemas.microsoft.com/office/powerpoint/2012/main" userId="S::v-tianla@microsoft.com::7750e24d-3367-44fd-abf2-5fb4d1288d57" providerId="AD"/>
      </p:ext>
    </p:extLst>
  </p:cmAuthor>
  <p:cmAuthor id="11" name="Murali Kumanduri" initials="MK" lastIdx="1" clrIdx="11">
    <p:extLst>
      <p:ext uri="{19B8F6BF-5375-455C-9EA6-DF929625EA0E}">
        <p15:presenceInfo xmlns:p15="http://schemas.microsoft.com/office/powerpoint/2012/main" userId="S::murkum@microsoft.com::0587bd0b-6f86-4564-880f-e028cf2814af" providerId="AD"/>
      </p:ext>
    </p:extLst>
  </p:cmAuthor>
  <p:cmAuthor id="12" name="Tianyun Lan (Adequada)" initials="TL(" lastIdx="4" clrIdx="12">
    <p:extLst>
      <p:ext uri="{19B8F6BF-5375-455C-9EA6-DF929625EA0E}">
        <p15:presenceInfo xmlns:p15="http://schemas.microsoft.com/office/powerpoint/2012/main" userId="Tianyun Lan (Adequada)" providerId="None"/>
      </p:ext>
    </p:extLst>
  </p:cmAuthor>
  <p:cmAuthor id="13" name="Philippe Brissaud" initials="PB" lastIdx="8" clrIdx="13">
    <p:extLst>
      <p:ext uri="{19B8F6BF-5375-455C-9EA6-DF929625EA0E}">
        <p15:presenceInfo xmlns:p15="http://schemas.microsoft.com/office/powerpoint/2012/main" userId="S::philibri@microsoft.com::1f09da7b-259c-40fc-adc9-34b7a91c25dd" providerId="AD"/>
      </p:ext>
    </p:extLst>
  </p:cmAuthor>
  <p:cmAuthor id="14" name="Joel Schaeffer" initials="JS" lastIdx="7" clrIdx="14">
    <p:extLst>
      <p:ext uri="{19B8F6BF-5375-455C-9EA6-DF929625EA0E}">
        <p15:presenceInfo xmlns:p15="http://schemas.microsoft.com/office/powerpoint/2012/main" userId="S::joelsch@microsoft.com::43f845d5-e08e-4884-84c8-2d8183b02b00" providerId="AD"/>
      </p:ext>
    </p:extLst>
  </p:cmAuthor>
  <p:cmAuthor id="15" name="Lan Li (AI)" initials="L(" lastIdx="5" clrIdx="15">
    <p:extLst>
      <p:ext uri="{19B8F6BF-5375-455C-9EA6-DF929625EA0E}">
        <p15:presenceInfo xmlns:p15="http://schemas.microsoft.com/office/powerpoint/2012/main" userId="S::lali@microsoft.com::ec6ad8ba-17e7-48f9-b472-64daf38a1647" providerId="AD"/>
      </p:ext>
    </p:extLst>
  </p:cmAuthor>
  <p:cmAuthor id="16" name="Mara Kramer" initials="MK" lastIdx="2" clrIdx="16">
    <p:extLst>
      <p:ext uri="{19B8F6BF-5375-455C-9EA6-DF929625EA0E}">
        <p15:presenceInfo xmlns:p15="http://schemas.microsoft.com/office/powerpoint/2012/main" userId="S::Mara.Kramer@thespurgroup.com::f2a35d68-61b7-4e26-9933-eeffd7a5137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EAEAEA"/>
    <a:srgbClr val="30E5D0"/>
    <a:srgbClr val="0B556A"/>
    <a:srgbClr val="0E718C"/>
    <a:srgbClr val="14A0C6"/>
    <a:srgbClr val="16ABD4"/>
    <a:srgbClr val="6CD4F0"/>
    <a:srgbClr val="BEECF8"/>
    <a:srgbClr val="FF4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E8603-F804-4B29-9360-BDFE239B408F}" v="7" dt="2020-12-21T03:33:24.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45" autoAdjust="0"/>
    <p:restoredTop sz="64307" autoAdjust="0"/>
  </p:normalViewPr>
  <p:slideViewPr>
    <p:cSldViewPr snapToGrid="0">
      <p:cViewPr varScale="1">
        <p:scale>
          <a:sx n="70" d="100"/>
          <a:sy n="70" d="100"/>
        </p:scale>
        <p:origin x="1590" y="66"/>
      </p:cViewPr>
      <p:guideLst/>
    </p:cSldViewPr>
  </p:slideViewPr>
  <p:outlineViewPr>
    <p:cViewPr>
      <p:scale>
        <a:sx n="33" d="100"/>
        <a:sy n="33" d="100"/>
      </p:scale>
      <p:origin x="0" y="-8358"/>
    </p:cViewPr>
  </p:outlineViewPr>
  <p:notesTextViewPr>
    <p:cViewPr>
      <p:scale>
        <a:sx n="1" d="1"/>
        <a:sy n="1" d="1"/>
      </p:scale>
      <p:origin x="0" y="0"/>
    </p:cViewPr>
  </p:notesTextViewPr>
  <p:sorterViewPr>
    <p:cViewPr>
      <p:scale>
        <a:sx n="100" d="100"/>
        <a:sy n="100" d="100"/>
      </p:scale>
      <p:origin x="0" y="-31704"/>
    </p:cViewPr>
  </p:sorterViewPr>
  <p:notesViewPr>
    <p:cSldViewPr snapToGrid="0">
      <p:cViewPr>
        <p:scale>
          <a:sx n="1" d="2"/>
          <a:sy n="1" d="2"/>
        </p:scale>
        <p:origin x="0" y="0"/>
      </p:cViewPr>
      <p:guideLst>
        <p:guide orient="horz" pos="9885"/>
        <p:guide pos="21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Crosbie" userId="206baa53-da2f-48e6-9571-cdfc32bb8e1f" providerId="ADAL" clId="{02DE8603-F804-4B29-9360-BDFE239B408F}"/>
    <pc:docChg chg="undo redo custSel addSld delSld modSld sldOrd">
      <pc:chgData name="Lisa Crosbie" userId="206baa53-da2f-48e6-9571-cdfc32bb8e1f" providerId="ADAL" clId="{02DE8603-F804-4B29-9360-BDFE239B408F}" dt="2020-12-21T04:29:04.982" v="7358" actId="20577"/>
      <pc:docMkLst>
        <pc:docMk/>
      </pc:docMkLst>
      <pc:sldChg chg="modSp mod">
        <pc:chgData name="Lisa Crosbie" userId="206baa53-da2f-48e6-9571-cdfc32bb8e1f" providerId="ADAL" clId="{02DE8603-F804-4B29-9360-BDFE239B408F}" dt="2020-12-21T04:25:35.653" v="7267" actId="6549"/>
        <pc:sldMkLst>
          <pc:docMk/>
          <pc:sldMk cId="3501971501" sldId="2076137531"/>
        </pc:sldMkLst>
        <pc:spChg chg="mod">
          <ac:chgData name="Lisa Crosbie" userId="206baa53-da2f-48e6-9571-cdfc32bb8e1f" providerId="ADAL" clId="{02DE8603-F804-4B29-9360-BDFE239B408F}" dt="2020-12-21T02:54:04.054" v="76" actId="20577"/>
          <ac:spMkLst>
            <pc:docMk/>
            <pc:sldMk cId="3501971501" sldId="2076137531"/>
            <ac:spMk id="2" creationId="{00000000-0000-0000-0000-000000000000}"/>
          </ac:spMkLst>
        </pc:spChg>
        <pc:spChg chg="mod">
          <ac:chgData name="Lisa Crosbie" userId="206baa53-da2f-48e6-9571-cdfc32bb8e1f" providerId="ADAL" clId="{02DE8603-F804-4B29-9360-BDFE239B408F}" dt="2020-12-21T04:25:35.653" v="7267" actId="6549"/>
          <ac:spMkLst>
            <pc:docMk/>
            <pc:sldMk cId="3501971501" sldId="2076137531"/>
            <ac:spMk id="38" creationId="{9FE63EE8-C71A-4332-9A2F-7A095566BB02}"/>
          </ac:spMkLst>
        </pc:spChg>
      </pc:sldChg>
      <pc:sldChg chg="modSp mod">
        <pc:chgData name="Lisa Crosbie" userId="206baa53-da2f-48e6-9571-cdfc32bb8e1f" providerId="ADAL" clId="{02DE8603-F804-4B29-9360-BDFE239B408F}" dt="2020-12-21T02:53:49.069" v="35" actId="404"/>
        <pc:sldMkLst>
          <pc:docMk/>
          <pc:sldMk cId="4013070761" sldId="2076137648"/>
        </pc:sldMkLst>
        <pc:spChg chg="mod">
          <ac:chgData name="Lisa Crosbie" userId="206baa53-da2f-48e6-9571-cdfc32bb8e1f" providerId="ADAL" clId="{02DE8603-F804-4B29-9360-BDFE239B408F}" dt="2020-12-21T02:53:49.069" v="35" actId="404"/>
          <ac:spMkLst>
            <pc:docMk/>
            <pc:sldMk cId="4013070761" sldId="2076137648"/>
            <ac:spMk id="4" creationId="{D25A7097-F128-44C8-9EE0-1A9AAF0AF864}"/>
          </ac:spMkLst>
        </pc:spChg>
      </pc:sldChg>
      <pc:sldChg chg="del">
        <pc:chgData name="Lisa Crosbie" userId="206baa53-da2f-48e6-9571-cdfc32bb8e1f" providerId="ADAL" clId="{02DE8603-F804-4B29-9360-BDFE239B408F}" dt="2020-12-21T02:58:08.153" v="219" actId="47"/>
        <pc:sldMkLst>
          <pc:docMk/>
          <pc:sldMk cId="369384496" sldId="2076137815"/>
        </pc:sldMkLst>
      </pc:sldChg>
      <pc:sldChg chg="modSp mod modNotesTx">
        <pc:chgData name="Lisa Crosbie" userId="206baa53-da2f-48e6-9571-cdfc32bb8e1f" providerId="ADAL" clId="{02DE8603-F804-4B29-9360-BDFE239B408F}" dt="2020-12-21T04:02:01.988" v="5452" actId="20577"/>
        <pc:sldMkLst>
          <pc:docMk/>
          <pc:sldMk cId="2200356273" sldId="2076137816"/>
        </pc:sldMkLst>
        <pc:spChg chg="mod">
          <ac:chgData name="Lisa Crosbie" userId="206baa53-da2f-48e6-9571-cdfc32bb8e1f" providerId="ADAL" clId="{02DE8603-F804-4B29-9360-BDFE239B408F}" dt="2020-12-21T02:59:11.374" v="325" actId="20577"/>
          <ac:spMkLst>
            <pc:docMk/>
            <pc:sldMk cId="2200356273" sldId="2076137816"/>
            <ac:spMk id="2" creationId="{00000000-0000-0000-0000-000000000000}"/>
          </ac:spMkLst>
        </pc:spChg>
        <pc:spChg chg="mod">
          <ac:chgData name="Lisa Crosbie" userId="206baa53-da2f-48e6-9571-cdfc32bb8e1f" providerId="ADAL" clId="{02DE8603-F804-4B29-9360-BDFE239B408F}" dt="2020-12-21T04:02:01.988" v="5452" actId="20577"/>
          <ac:spMkLst>
            <pc:docMk/>
            <pc:sldMk cId="2200356273" sldId="2076137816"/>
            <ac:spMk id="38" creationId="{9FE63EE8-C71A-4332-9A2F-7A095566BB02}"/>
          </ac:spMkLst>
        </pc:spChg>
      </pc:sldChg>
      <pc:sldChg chg="modSp mod">
        <pc:chgData name="Lisa Crosbie" userId="206baa53-da2f-48e6-9571-cdfc32bb8e1f" providerId="ADAL" clId="{02DE8603-F804-4B29-9360-BDFE239B408F}" dt="2020-12-21T03:38:02.670" v="3163" actId="20577"/>
        <pc:sldMkLst>
          <pc:docMk/>
          <pc:sldMk cId="4198939908" sldId="2076137817"/>
        </pc:sldMkLst>
        <pc:spChg chg="mod">
          <ac:chgData name="Lisa Crosbie" userId="206baa53-da2f-48e6-9571-cdfc32bb8e1f" providerId="ADAL" clId="{02DE8603-F804-4B29-9360-BDFE239B408F}" dt="2020-12-21T03:00:01.205" v="369" actId="20577"/>
          <ac:spMkLst>
            <pc:docMk/>
            <pc:sldMk cId="4198939908" sldId="2076137817"/>
            <ac:spMk id="2" creationId="{00000000-0000-0000-0000-000000000000}"/>
          </ac:spMkLst>
        </pc:spChg>
        <pc:spChg chg="mod">
          <ac:chgData name="Lisa Crosbie" userId="206baa53-da2f-48e6-9571-cdfc32bb8e1f" providerId="ADAL" clId="{02DE8603-F804-4B29-9360-BDFE239B408F}" dt="2020-12-21T03:38:02.670" v="3163" actId="20577"/>
          <ac:spMkLst>
            <pc:docMk/>
            <pc:sldMk cId="4198939908" sldId="2076137817"/>
            <ac:spMk id="38" creationId="{9FE63EE8-C71A-4332-9A2F-7A095566BB02}"/>
          </ac:spMkLst>
        </pc:spChg>
      </pc:sldChg>
      <pc:sldChg chg="del">
        <pc:chgData name="Lisa Crosbie" userId="206baa53-da2f-48e6-9571-cdfc32bb8e1f" providerId="ADAL" clId="{02DE8603-F804-4B29-9360-BDFE239B408F}" dt="2020-12-21T03:09:43.948" v="988" actId="47"/>
        <pc:sldMkLst>
          <pc:docMk/>
          <pc:sldMk cId="2319944769" sldId="2076137818"/>
        </pc:sldMkLst>
      </pc:sldChg>
      <pc:sldChg chg="del">
        <pc:chgData name="Lisa Crosbie" userId="206baa53-da2f-48e6-9571-cdfc32bb8e1f" providerId="ADAL" clId="{02DE8603-F804-4B29-9360-BDFE239B408F}" dt="2020-12-21T03:09:44.607" v="989" actId="47"/>
        <pc:sldMkLst>
          <pc:docMk/>
          <pc:sldMk cId="3957882575" sldId="2076137819"/>
        </pc:sldMkLst>
      </pc:sldChg>
      <pc:sldChg chg="del">
        <pc:chgData name="Lisa Crosbie" userId="206baa53-da2f-48e6-9571-cdfc32bb8e1f" providerId="ADAL" clId="{02DE8603-F804-4B29-9360-BDFE239B408F}" dt="2020-12-21T03:09:45.242" v="990" actId="47"/>
        <pc:sldMkLst>
          <pc:docMk/>
          <pc:sldMk cId="1846948833" sldId="2076137820"/>
        </pc:sldMkLst>
      </pc:sldChg>
      <pc:sldChg chg="del">
        <pc:chgData name="Lisa Crosbie" userId="206baa53-da2f-48e6-9571-cdfc32bb8e1f" providerId="ADAL" clId="{02DE8603-F804-4B29-9360-BDFE239B408F}" dt="2020-12-21T03:09:49.596" v="998" actId="47"/>
        <pc:sldMkLst>
          <pc:docMk/>
          <pc:sldMk cId="488224418" sldId="2076137822"/>
        </pc:sldMkLst>
      </pc:sldChg>
      <pc:sldChg chg="del">
        <pc:chgData name="Lisa Crosbie" userId="206baa53-da2f-48e6-9571-cdfc32bb8e1f" providerId="ADAL" clId="{02DE8603-F804-4B29-9360-BDFE239B408F}" dt="2020-12-21T03:09:45.822" v="991" actId="47"/>
        <pc:sldMkLst>
          <pc:docMk/>
          <pc:sldMk cId="3949367609" sldId="2076137823"/>
        </pc:sldMkLst>
      </pc:sldChg>
      <pc:sldChg chg="del">
        <pc:chgData name="Lisa Crosbie" userId="206baa53-da2f-48e6-9571-cdfc32bb8e1f" providerId="ADAL" clId="{02DE8603-F804-4B29-9360-BDFE239B408F}" dt="2020-12-21T03:09:46.388" v="992" actId="47"/>
        <pc:sldMkLst>
          <pc:docMk/>
          <pc:sldMk cId="4118294693" sldId="2076137824"/>
        </pc:sldMkLst>
      </pc:sldChg>
      <pc:sldChg chg="del">
        <pc:chgData name="Lisa Crosbie" userId="206baa53-da2f-48e6-9571-cdfc32bb8e1f" providerId="ADAL" clId="{02DE8603-F804-4B29-9360-BDFE239B408F}" dt="2020-12-21T03:09:46.883" v="993" actId="47"/>
        <pc:sldMkLst>
          <pc:docMk/>
          <pc:sldMk cId="2731504832" sldId="2076137825"/>
        </pc:sldMkLst>
      </pc:sldChg>
      <pc:sldChg chg="del">
        <pc:chgData name="Lisa Crosbie" userId="206baa53-da2f-48e6-9571-cdfc32bb8e1f" providerId="ADAL" clId="{02DE8603-F804-4B29-9360-BDFE239B408F}" dt="2020-12-21T03:09:47.404" v="994" actId="47"/>
        <pc:sldMkLst>
          <pc:docMk/>
          <pc:sldMk cId="4021646730" sldId="2076137826"/>
        </pc:sldMkLst>
      </pc:sldChg>
      <pc:sldChg chg="del">
        <pc:chgData name="Lisa Crosbie" userId="206baa53-da2f-48e6-9571-cdfc32bb8e1f" providerId="ADAL" clId="{02DE8603-F804-4B29-9360-BDFE239B408F}" dt="2020-12-21T03:09:47.875" v="995" actId="47"/>
        <pc:sldMkLst>
          <pc:docMk/>
          <pc:sldMk cId="1242262274" sldId="2076137827"/>
        </pc:sldMkLst>
      </pc:sldChg>
      <pc:sldChg chg="del">
        <pc:chgData name="Lisa Crosbie" userId="206baa53-da2f-48e6-9571-cdfc32bb8e1f" providerId="ADAL" clId="{02DE8603-F804-4B29-9360-BDFE239B408F}" dt="2020-12-21T03:09:48.205" v="996" actId="47"/>
        <pc:sldMkLst>
          <pc:docMk/>
          <pc:sldMk cId="469023020" sldId="2076137828"/>
        </pc:sldMkLst>
      </pc:sldChg>
      <pc:sldChg chg="del">
        <pc:chgData name="Lisa Crosbie" userId="206baa53-da2f-48e6-9571-cdfc32bb8e1f" providerId="ADAL" clId="{02DE8603-F804-4B29-9360-BDFE239B408F}" dt="2020-12-21T03:09:50.174" v="999" actId="47"/>
        <pc:sldMkLst>
          <pc:docMk/>
          <pc:sldMk cId="3121705569" sldId="2076137829"/>
        </pc:sldMkLst>
      </pc:sldChg>
      <pc:sldChg chg="del">
        <pc:chgData name="Lisa Crosbie" userId="206baa53-da2f-48e6-9571-cdfc32bb8e1f" providerId="ADAL" clId="{02DE8603-F804-4B29-9360-BDFE239B408F}" dt="2020-12-21T03:09:52.210" v="1003" actId="47"/>
        <pc:sldMkLst>
          <pc:docMk/>
          <pc:sldMk cId="1635141631" sldId="2076137830"/>
        </pc:sldMkLst>
      </pc:sldChg>
      <pc:sldChg chg="del">
        <pc:chgData name="Lisa Crosbie" userId="206baa53-da2f-48e6-9571-cdfc32bb8e1f" providerId="ADAL" clId="{02DE8603-F804-4B29-9360-BDFE239B408F}" dt="2020-12-21T03:09:52.722" v="1004" actId="47"/>
        <pc:sldMkLst>
          <pc:docMk/>
          <pc:sldMk cId="706339131" sldId="2076137831"/>
        </pc:sldMkLst>
      </pc:sldChg>
      <pc:sldChg chg="del">
        <pc:chgData name="Lisa Crosbie" userId="206baa53-da2f-48e6-9571-cdfc32bb8e1f" providerId="ADAL" clId="{02DE8603-F804-4B29-9360-BDFE239B408F}" dt="2020-12-21T03:09:51.728" v="1002" actId="47"/>
        <pc:sldMkLst>
          <pc:docMk/>
          <pc:sldMk cId="1160993168" sldId="2076137833"/>
        </pc:sldMkLst>
      </pc:sldChg>
      <pc:sldChg chg="del">
        <pc:chgData name="Lisa Crosbie" userId="206baa53-da2f-48e6-9571-cdfc32bb8e1f" providerId="ADAL" clId="{02DE8603-F804-4B29-9360-BDFE239B408F}" dt="2020-12-21T03:09:51.235" v="1001" actId="47"/>
        <pc:sldMkLst>
          <pc:docMk/>
          <pc:sldMk cId="3688090774" sldId="2076137834"/>
        </pc:sldMkLst>
      </pc:sldChg>
      <pc:sldChg chg="del">
        <pc:chgData name="Lisa Crosbie" userId="206baa53-da2f-48e6-9571-cdfc32bb8e1f" providerId="ADAL" clId="{02DE8603-F804-4B29-9360-BDFE239B408F}" dt="2020-12-21T03:09:49.219" v="997" actId="47"/>
        <pc:sldMkLst>
          <pc:docMk/>
          <pc:sldMk cId="2981523282" sldId="2076137835"/>
        </pc:sldMkLst>
      </pc:sldChg>
      <pc:sldChg chg="del">
        <pc:chgData name="Lisa Crosbie" userId="206baa53-da2f-48e6-9571-cdfc32bb8e1f" providerId="ADAL" clId="{02DE8603-F804-4B29-9360-BDFE239B408F}" dt="2020-12-21T03:09:50.745" v="1000" actId="47"/>
        <pc:sldMkLst>
          <pc:docMk/>
          <pc:sldMk cId="2953591428" sldId="2076137838"/>
        </pc:sldMkLst>
      </pc:sldChg>
      <pc:sldChg chg="delSp modSp mod">
        <pc:chgData name="Lisa Crosbie" userId="206baa53-da2f-48e6-9571-cdfc32bb8e1f" providerId="ADAL" clId="{02DE8603-F804-4B29-9360-BDFE239B408F}" dt="2020-12-21T03:10:25.331" v="1023" actId="20577"/>
        <pc:sldMkLst>
          <pc:docMk/>
          <pc:sldMk cId="3537173108" sldId="2076138689"/>
        </pc:sldMkLst>
        <pc:spChg chg="del">
          <ac:chgData name="Lisa Crosbie" userId="206baa53-da2f-48e6-9571-cdfc32bb8e1f" providerId="ADAL" clId="{02DE8603-F804-4B29-9360-BDFE239B408F}" dt="2020-12-21T02:56:44.244" v="157" actId="478"/>
          <ac:spMkLst>
            <pc:docMk/>
            <pc:sldMk cId="3537173108" sldId="2076138689"/>
            <ac:spMk id="2" creationId="{B845BC6A-A96D-42B0-A808-8B3AFB6EEDFF}"/>
          </ac:spMkLst>
        </pc:spChg>
        <pc:spChg chg="mod">
          <ac:chgData name="Lisa Crosbie" userId="206baa53-da2f-48e6-9571-cdfc32bb8e1f" providerId="ADAL" clId="{02DE8603-F804-4B29-9360-BDFE239B408F}" dt="2020-12-21T02:56:41.061" v="156" actId="20577"/>
          <ac:spMkLst>
            <pc:docMk/>
            <pc:sldMk cId="3537173108" sldId="2076138689"/>
            <ac:spMk id="3" creationId="{89DDD5F5-DB1B-487F-A1A0-68DA61471694}"/>
          </ac:spMkLst>
        </pc:spChg>
        <pc:spChg chg="del">
          <ac:chgData name="Lisa Crosbie" userId="206baa53-da2f-48e6-9571-cdfc32bb8e1f" providerId="ADAL" clId="{02DE8603-F804-4B29-9360-BDFE239B408F}" dt="2020-12-21T02:56:46.112" v="158" actId="478"/>
          <ac:spMkLst>
            <pc:docMk/>
            <pc:sldMk cId="3537173108" sldId="2076138689"/>
            <ac:spMk id="5" creationId="{58455720-9B19-450A-A646-F66F2B95F886}"/>
          </ac:spMkLst>
        </pc:spChg>
        <pc:spChg chg="del mod">
          <ac:chgData name="Lisa Crosbie" userId="206baa53-da2f-48e6-9571-cdfc32bb8e1f" providerId="ADAL" clId="{02DE8603-F804-4B29-9360-BDFE239B408F}" dt="2020-12-21T02:56:48.984" v="160" actId="478"/>
          <ac:spMkLst>
            <pc:docMk/>
            <pc:sldMk cId="3537173108" sldId="2076138689"/>
            <ac:spMk id="6" creationId="{415A5CF9-C0DC-4BC2-B992-EC1508CD0D0E}"/>
          </ac:spMkLst>
        </pc:spChg>
        <pc:spChg chg="del">
          <ac:chgData name="Lisa Crosbie" userId="206baa53-da2f-48e6-9571-cdfc32bb8e1f" providerId="ADAL" clId="{02DE8603-F804-4B29-9360-BDFE239B408F}" dt="2020-12-21T02:56:50.613" v="161" actId="478"/>
          <ac:spMkLst>
            <pc:docMk/>
            <pc:sldMk cId="3537173108" sldId="2076138689"/>
            <ac:spMk id="8" creationId="{24A87977-EFBE-4CF7-9C2A-5EBEC0336CB7}"/>
          </ac:spMkLst>
        </pc:spChg>
        <pc:spChg chg="del">
          <ac:chgData name="Lisa Crosbie" userId="206baa53-da2f-48e6-9571-cdfc32bb8e1f" providerId="ADAL" clId="{02DE8603-F804-4B29-9360-BDFE239B408F}" dt="2020-12-21T02:56:52.008" v="162" actId="478"/>
          <ac:spMkLst>
            <pc:docMk/>
            <pc:sldMk cId="3537173108" sldId="2076138689"/>
            <ac:spMk id="15" creationId="{20DE93B7-36D8-44DE-BA58-468993C5A5E3}"/>
          </ac:spMkLst>
        </pc:spChg>
        <pc:spChg chg="mod">
          <ac:chgData name="Lisa Crosbie" userId="206baa53-da2f-48e6-9571-cdfc32bb8e1f" providerId="ADAL" clId="{02DE8603-F804-4B29-9360-BDFE239B408F}" dt="2020-12-21T03:10:19.773" v="1018" actId="20577"/>
          <ac:spMkLst>
            <pc:docMk/>
            <pc:sldMk cId="3537173108" sldId="2076138689"/>
            <ac:spMk id="16" creationId="{91A7E3E7-9597-4707-9D44-C3ACABDB7361}"/>
          </ac:spMkLst>
        </pc:spChg>
        <pc:spChg chg="mod">
          <ac:chgData name="Lisa Crosbie" userId="206baa53-da2f-48e6-9571-cdfc32bb8e1f" providerId="ADAL" clId="{02DE8603-F804-4B29-9360-BDFE239B408F}" dt="2020-12-21T03:10:25.331" v="1023" actId="20577"/>
          <ac:spMkLst>
            <pc:docMk/>
            <pc:sldMk cId="3537173108" sldId="2076138689"/>
            <ac:spMk id="18" creationId="{5782BAF9-D5D3-4B2C-9B66-30997D909D0B}"/>
          </ac:spMkLst>
        </pc:spChg>
        <pc:spChg chg="mod">
          <ac:chgData name="Lisa Crosbie" userId="206baa53-da2f-48e6-9571-cdfc32bb8e1f" providerId="ADAL" clId="{02DE8603-F804-4B29-9360-BDFE239B408F}" dt="2020-12-21T02:56:53.227" v="163" actId="6549"/>
          <ac:spMkLst>
            <pc:docMk/>
            <pc:sldMk cId="3537173108" sldId="2076138689"/>
            <ac:spMk id="19" creationId="{79131E9D-2206-4E62-A958-3F6224F35257}"/>
          </ac:spMkLst>
        </pc:spChg>
        <pc:grpChg chg="mod">
          <ac:chgData name="Lisa Crosbie" userId="206baa53-da2f-48e6-9571-cdfc32bb8e1f" providerId="ADAL" clId="{02DE8603-F804-4B29-9360-BDFE239B408F}" dt="2020-12-21T02:56:38.766" v="153" actId="1076"/>
          <ac:grpSpMkLst>
            <pc:docMk/>
            <pc:sldMk cId="3537173108" sldId="2076138689"/>
            <ac:grpSpMk id="38" creationId="{2EF74C53-BEFE-4D3F-AFEC-02A373415A8E}"/>
          </ac:grpSpMkLst>
        </pc:grpChg>
      </pc:sldChg>
      <pc:sldChg chg="addSp delSp modSp new mod modClrScheme chgLayout">
        <pc:chgData name="Lisa Crosbie" userId="206baa53-da2f-48e6-9571-cdfc32bb8e1f" providerId="ADAL" clId="{02DE8603-F804-4B29-9360-BDFE239B408F}" dt="2020-12-21T02:57:39.522" v="217" actId="700"/>
        <pc:sldMkLst>
          <pc:docMk/>
          <pc:sldMk cId="3159810166" sldId="2076138690"/>
        </pc:sldMkLst>
        <pc:spChg chg="del mod ord">
          <ac:chgData name="Lisa Crosbie" userId="206baa53-da2f-48e6-9571-cdfc32bb8e1f" providerId="ADAL" clId="{02DE8603-F804-4B29-9360-BDFE239B408F}" dt="2020-12-21T02:57:20.109" v="165" actId="700"/>
          <ac:spMkLst>
            <pc:docMk/>
            <pc:sldMk cId="3159810166" sldId="2076138690"/>
            <ac:spMk id="2" creationId="{87B6267F-2004-45A1-9754-8241E5457F49}"/>
          </ac:spMkLst>
        </pc:spChg>
        <pc:spChg chg="del mod ord">
          <ac:chgData name="Lisa Crosbie" userId="206baa53-da2f-48e6-9571-cdfc32bb8e1f" providerId="ADAL" clId="{02DE8603-F804-4B29-9360-BDFE239B408F}" dt="2020-12-21T02:57:20.109" v="165" actId="700"/>
          <ac:spMkLst>
            <pc:docMk/>
            <pc:sldMk cId="3159810166" sldId="2076138690"/>
            <ac:spMk id="3" creationId="{47EFCE5A-893E-4471-BED2-A88F0F1C1121}"/>
          </ac:spMkLst>
        </pc:spChg>
        <pc:spChg chg="mod ord">
          <ac:chgData name="Lisa Crosbie" userId="206baa53-da2f-48e6-9571-cdfc32bb8e1f" providerId="ADAL" clId="{02DE8603-F804-4B29-9360-BDFE239B408F}" dt="2020-12-21T02:57:39.522" v="217" actId="700"/>
          <ac:spMkLst>
            <pc:docMk/>
            <pc:sldMk cId="3159810166" sldId="2076138690"/>
            <ac:spMk id="4" creationId="{2990146B-B681-4A33-AE57-0271C3C635C5}"/>
          </ac:spMkLst>
        </pc:spChg>
        <pc:spChg chg="add mod ord">
          <ac:chgData name="Lisa Crosbie" userId="206baa53-da2f-48e6-9571-cdfc32bb8e1f" providerId="ADAL" clId="{02DE8603-F804-4B29-9360-BDFE239B408F}" dt="2020-12-21T02:57:39.522" v="217" actId="700"/>
          <ac:spMkLst>
            <pc:docMk/>
            <pc:sldMk cId="3159810166" sldId="2076138690"/>
            <ac:spMk id="5" creationId="{12256C2D-D8B1-455C-83B0-7C2BE62E6C51}"/>
          </ac:spMkLst>
        </pc:spChg>
        <pc:spChg chg="add del mod ord">
          <ac:chgData name="Lisa Crosbie" userId="206baa53-da2f-48e6-9571-cdfc32bb8e1f" providerId="ADAL" clId="{02DE8603-F804-4B29-9360-BDFE239B408F}" dt="2020-12-21T02:57:39.522" v="217" actId="700"/>
          <ac:spMkLst>
            <pc:docMk/>
            <pc:sldMk cId="3159810166" sldId="2076138690"/>
            <ac:spMk id="6" creationId="{34987534-2CAD-4399-B253-4B392BB8F5DB}"/>
          </ac:spMkLst>
        </pc:spChg>
      </pc:sldChg>
      <pc:sldChg chg="new add del">
        <pc:chgData name="Lisa Crosbie" userId="206baa53-da2f-48e6-9571-cdfc32bb8e1f" providerId="ADAL" clId="{02DE8603-F804-4B29-9360-BDFE239B408F}" dt="2020-12-21T02:59:02.972" v="310" actId="2696"/>
        <pc:sldMkLst>
          <pc:docMk/>
          <pc:sldMk cId="1934955042" sldId="2076138691"/>
        </pc:sldMkLst>
      </pc:sldChg>
      <pc:sldChg chg="addSp modSp add del mod">
        <pc:chgData name="Lisa Crosbie" userId="206baa53-da2f-48e6-9571-cdfc32bb8e1f" providerId="ADAL" clId="{02DE8603-F804-4B29-9360-BDFE239B408F}" dt="2020-12-21T04:02:30.947" v="5456" actId="47"/>
        <pc:sldMkLst>
          <pc:docMk/>
          <pc:sldMk cId="3430442495" sldId="2076138692"/>
        </pc:sldMkLst>
        <pc:spChg chg="mod">
          <ac:chgData name="Lisa Crosbie" userId="206baa53-da2f-48e6-9571-cdfc32bb8e1f" providerId="ADAL" clId="{02DE8603-F804-4B29-9360-BDFE239B408F}" dt="2020-12-21T02:59:17.974" v="338" actId="20577"/>
          <ac:spMkLst>
            <pc:docMk/>
            <pc:sldMk cId="3430442495" sldId="2076138692"/>
            <ac:spMk id="2" creationId="{00000000-0000-0000-0000-000000000000}"/>
          </ac:spMkLst>
        </pc:spChg>
        <pc:spChg chg="add">
          <ac:chgData name="Lisa Crosbie" userId="206baa53-da2f-48e6-9571-cdfc32bb8e1f" providerId="ADAL" clId="{02DE8603-F804-4B29-9360-BDFE239B408F}" dt="2020-12-21T04:02:24.155" v="5454" actId="22"/>
          <ac:spMkLst>
            <pc:docMk/>
            <pc:sldMk cId="3430442495" sldId="2076138692"/>
            <ac:spMk id="6" creationId="{6141A6D8-BE12-4C5D-A618-681A99656E6F}"/>
          </ac:spMkLst>
        </pc:spChg>
        <pc:spChg chg="mod">
          <ac:chgData name="Lisa Crosbie" userId="206baa53-da2f-48e6-9571-cdfc32bb8e1f" providerId="ADAL" clId="{02DE8603-F804-4B29-9360-BDFE239B408F}" dt="2020-12-21T04:02:11.912" v="5453" actId="20577"/>
          <ac:spMkLst>
            <pc:docMk/>
            <pc:sldMk cId="3430442495" sldId="2076138692"/>
            <ac:spMk id="38" creationId="{9FE63EE8-C71A-4332-9A2F-7A095566BB02}"/>
          </ac:spMkLst>
        </pc:spChg>
      </pc:sldChg>
      <pc:sldChg chg="modSp del mod">
        <pc:chgData name="Lisa Crosbie" userId="206baa53-da2f-48e6-9571-cdfc32bb8e1f" providerId="ADAL" clId="{02DE8603-F804-4B29-9360-BDFE239B408F}" dt="2020-12-21T03:12:02.822" v="1045" actId="47"/>
        <pc:sldMkLst>
          <pc:docMk/>
          <pc:sldMk cId="409191265" sldId="2076138693"/>
        </pc:sldMkLst>
        <pc:spChg chg="mod">
          <ac:chgData name="Lisa Crosbie" userId="206baa53-da2f-48e6-9571-cdfc32bb8e1f" providerId="ADAL" clId="{02DE8603-F804-4B29-9360-BDFE239B408F}" dt="2020-12-21T02:59:38.920" v="353" actId="20577"/>
          <ac:spMkLst>
            <pc:docMk/>
            <pc:sldMk cId="409191265" sldId="2076138693"/>
            <ac:spMk id="5" creationId="{12256C2D-D8B1-455C-83B0-7C2BE62E6C51}"/>
          </ac:spMkLst>
        </pc:spChg>
      </pc:sldChg>
      <pc:sldChg chg="modSp add mod">
        <pc:chgData name="Lisa Crosbie" userId="206baa53-da2f-48e6-9571-cdfc32bb8e1f" providerId="ADAL" clId="{02DE8603-F804-4B29-9360-BDFE239B408F}" dt="2020-12-21T03:46:31.371" v="4553" actId="20577"/>
        <pc:sldMkLst>
          <pc:docMk/>
          <pc:sldMk cId="3739102727" sldId="2076138694"/>
        </pc:sldMkLst>
        <pc:spChg chg="mod">
          <ac:chgData name="Lisa Crosbie" userId="206baa53-da2f-48e6-9571-cdfc32bb8e1f" providerId="ADAL" clId="{02DE8603-F804-4B29-9360-BDFE239B408F}" dt="2020-12-21T03:06:20.495" v="537" actId="20577"/>
          <ac:spMkLst>
            <pc:docMk/>
            <pc:sldMk cId="3739102727" sldId="2076138694"/>
            <ac:spMk id="2" creationId="{00000000-0000-0000-0000-000000000000}"/>
          </ac:spMkLst>
        </pc:spChg>
        <pc:spChg chg="mod">
          <ac:chgData name="Lisa Crosbie" userId="206baa53-da2f-48e6-9571-cdfc32bb8e1f" providerId="ADAL" clId="{02DE8603-F804-4B29-9360-BDFE239B408F}" dt="2020-12-21T03:46:31.371" v="4553" actId="20577"/>
          <ac:spMkLst>
            <pc:docMk/>
            <pc:sldMk cId="3739102727" sldId="2076138694"/>
            <ac:spMk id="38" creationId="{9FE63EE8-C71A-4332-9A2F-7A095566BB02}"/>
          </ac:spMkLst>
        </pc:spChg>
      </pc:sldChg>
      <pc:sldChg chg="modSp add mod">
        <pc:chgData name="Lisa Crosbie" userId="206baa53-da2f-48e6-9571-cdfc32bb8e1f" providerId="ADAL" clId="{02DE8603-F804-4B29-9360-BDFE239B408F}" dt="2020-12-21T04:28:38.847" v="7342" actId="6549"/>
        <pc:sldMkLst>
          <pc:docMk/>
          <pc:sldMk cId="2746816810" sldId="2076138695"/>
        </pc:sldMkLst>
        <pc:spChg chg="mod">
          <ac:chgData name="Lisa Crosbie" userId="206baa53-da2f-48e6-9571-cdfc32bb8e1f" providerId="ADAL" clId="{02DE8603-F804-4B29-9360-BDFE239B408F}" dt="2020-12-21T03:07:37.015" v="663" actId="20577"/>
          <ac:spMkLst>
            <pc:docMk/>
            <pc:sldMk cId="2746816810" sldId="2076138695"/>
            <ac:spMk id="2" creationId="{00000000-0000-0000-0000-000000000000}"/>
          </ac:spMkLst>
        </pc:spChg>
        <pc:spChg chg="mod">
          <ac:chgData name="Lisa Crosbie" userId="206baa53-da2f-48e6-9571-cdfc32bb8e1f" providerId="ADAL" clId="{02DE8603-F804-4B29-9360-BDFE239B408F}" dt="2020-12-21T04:28:38.847" v="7342" actId="6549"/>
          <ac:spMkLst>
            <pc:docMk/>
            <pc:sldMk cId="2746816810" sldId="2076138695"/>
            <ac:spMk id="38" creationId="{9FE63EE8-C71A-4332-9A2F-7A095566BB02}"/>
          </ac:spMkLst>
        </pc:spChg>
      </pc:sldChg>
      <pc:sldChg chg="modSp add mod">
        <pc:chgData name="Lisa Crosbie" userId="206baa53-da2f-48e6-9571-cdfc32bb8e1f" providerId="ADAL" clId="{02DE8603-F804-4B29-9360-BDFE239B408F}" dt="2020-12-21T04:29:04.982" v="7358" actId="20577"/>
        <pc:sldMkLst>
          <pc:docMk/>
          <pc:sldMk cId="400826282" sldId="2076138696"/>
        </pc:sldMkLst>
        <pc:spChg chg="mod">
          <ac:chgData name="Lisa Crosbie" userId="206baa53-da2f-48e6-9571-cdfc32bb8e1f" providerId="ADAL" clId="{02DE8603-F804-4B29-9360-BDFE239B408F}" dt="2020-12-21T03:08:22.139" v="796" actId="20577"/>
          <ac:spMkLst>
            <pc:docMk/>
            <pc:sldMk cId="400826282" sldId="2076138696"/>
            <ac:spMk id="2" creationId="{00000000-0000-0000-0000-000000000000}"/>
          </ac:spMkLst>
        </pc:spChg>
        <pc:spChg chg="mod">
          <ac:chgData name="Lisa Crosbie" userId="206baa53-da2f-48e6-9571-cdfc32bb8e1f" providerId="ADAL" clId="{02DE8603-F804-4B29-9360-BDFE239B408F}" dt="2020-12-21T04:29:04.982" v="7358" actId="20577"/>
          <ac:spMkLst>
            <pc:docMk/>
            <pc:sldMk cId="400826282" sldId="2076138696"/>
            <ac:spMk id="38" creationId="{9FE63EE8-C71A-4332-9A2F-7A095566BB02}"/>
          </ac:spMkLst>
        </pc:spChg>
      </pc:sldChg>
      <pc:sldChg chg="modSp add mod ord">
        <pc:chgData name="Lisa Crosbie" userId="206baa53-da2f-48e6-9571-cdfc32bb8e1f" providerId="ADAL" clId="{02DE8603-F804-4B29-9360-BDFE239B408F}" dt="2020-12-21T04:26:50.092" v="7291" actId="20577"/>
        <pc:sldMkLst>
          <pc:docMk/>
          <pc:sldMk cId="728686177" sldId="2076138697"/>
        </pc:sldMkLst>
        <pc:spChg chg="mod">
          <ac:chgData name="Lisa Crosbie" userId="206baa53-da2f-48e6-9571-cdfc32bb8e1f" providerId="ADAL" clId="{02DE8603-F804-4B29-9360-BDFE239B408F}" dt="2020-12-21T03:09:31.229" v="949" actId="20577"/>
          <ac:spMkLst>
            <pc:docMk/>
            <pc:sldMk cId="728686177" sldId="2076138697"/>
            <ac:spMk id="2" creationId="{00000000-0000-0000-0000-000000000000}"/>
          </ac:spMkLst>
        </pc:spChg>
        <pc:spChg chg="mod">
          <ac:chgData name="Lisa Crosbie" userId="206baa53-da2f-48e6-9571-cdfc32bb8e1f" providerId="ADAL" clId="{02DE8603-F804-4B29-9360-BDFE239B408F}" dt="2020-12-21T04:26:50.092" v="7291" actId="20577"/>
          <ac:spMkLst>
            <pc:docMk/>
            <pc:sldMk cId="728686177" sldId="2076138697"/>
            <ac:spMk id="38" creationId="{9FE63EE8-C71A-4332-9A2F-7A095566BB02}"/>
          </ac:spMkLst>
        </pc:spChg>
      </pc:sldChg>
      <pc:sldChg chg="modSp add mod">
        <pc:chgData name="Lisa Crosbie" userId="206baa53-da2f-48e6-9571-cdfc32bb8e1f" providerId="ADAL" clId="{02DE8603-F804-4B29-9360-BDFE239B408F}" dt="2020-12-21T03:32:38.129" v="2656" actId="20577"/>
        <pc:sldMkLst>
          <pc:docMk/>
          <pc:sldMk cId="4281328576" sldId="2076138698"/>
        </pc:sldMkLst>
        <pc:spChg chg="mod">
          <ac:chgData name="Lisa Crosbie" userId="206baa53-da2f-48e6-9571-cdfc32bb8e1f" providerId="ADAL" clId="{02DE8603-F804-4B29-9360-BDFE239B408F}" dt="2020-12-21T03:32:38.129" v="2656" actId="20577"/>
          <ac:spMkLst>
            <pc:docMk/>
            <pc:sldMk cId="4281328576" sldId="2076138698"/>
            <ac:spMk id="5" creationId="{12256C2D-D8B1-455C-83B0-7C2BE62E6C51}"/>
          </ac:spMkLst>
        </pc:spChg>
      </pc:sldChg>
      <pc:sldChg chg="modSp mod">
        <pc:chgData name="Lisa Crosbie" userId="206baa53-da2f-48e6-9571-cdfc32bb8e1f" providerId="ADAL" clId="{02DE8603-F804-4B29-9360-BDFE239B408F}" dt="2020-12-21T03:32:52.940" v="2660" actId="20577"/>
        <pc:sldMkLst>
          <pc:docMk/>
          <pc:sldMk cId="1068284331" sldId="2076138699"/>
        </pc:sldMkLst>
        <pc:spChg chg="mod">
          <ac:chgData name="Lisa Crosbie" userId="206baa53-da2f-48e6-9571-cdfc32bb8e1f" providerId="ADAL" clId="{02DE8603-F804-4B29-9360-BDFE239B408F}" dt="2020-12-21T03:32:52.940" v="2660" actId="20577"/>
          <ac:spMkLst>
            <pc:docMk/>
            <pc:sldMk cId="1068284331" sldId="2076138699"/>
            <ac:spMk id="5" creationId="{12256C2D-D8B1-455C-83B0-7C2BE62E6C51}"/>
          </ac:spMkLst>
        </pc:spChg>
      </pc:sldChg>
      <pc:sldChg chg="modSp mod">
        <pc:chgData name="Lisa Crosbie" userId="206baa53-da2f-48e6-9571-cdfc32bb8e1f" providerId="ADAL" clId="{02DE8603-F804-4B29-9360-BDFE239B408F}" dt="2020-12-21T03:33:06.956" v="2681" actId="20577"/>
        <pc:sldMkLst>
          <pc:docMk/>
          <pc:sldMk cId="2889629242" sldId="2076138700"/>
        </pc:sldMkLst>
        <pc:spChg chg="mod">
          <ac:chgData name="Lisa Crosbie" userId="206baa53-da2f-48e6-9571-cdfc32bb8e1f" providerId="ADAL" clId="{02DE8603-F804-4B29-9360-BDFE239B408F}" dt="2020-12-21T03:33:06.956" v="2681" actId="20577"/>
          <ac:spMkLst>
            <pc:docMk/>
            <pc:sldMk cId="2889629242" sldId="2076138700"/>
            <ac:spMk id="5" creationId="{12256C2D-D8B1-455C-83B0-7C2BE62E6C51}"/>
          </ac:spMkLst>
        </pc:spChg>
      </pc:sldChg>
      <pc:sldChg chg="modSp mod">
        <pc:chgData name="Lisa Crosbie" userId="206baa53-da2f-48e6-9571-cdfc32bb8e1f" providerId="ADAL" clId="{02DE8603-F804-4B29-9360-BDFE239B408F}" dt="2020-12-21T03:33:15.907" v="2689" actId="20577"/>
        <pc:sldMkLst>
          <pc:docMk/>
          <pc:sldMk cId="376080420" sldId="2076138701"/>
        </pc:sldMkLst>
        <pc:spChg chg="mod">
          <ac:chgData name="Lisa Crosbie" userId="206baa53-da2f-48e6-9571-cdfc32bb8e1f" providerId="ADAL" clId="{02DE8603-F804-4B29-9360-BDFE239B408F}" dt="2020-12-21T03:33:15.907" v="2689" actId="20577"/>
          <ac:spMkLst>
            <pc:docMk/>
            <pc:sldMk cId="376080420" sldId="2076138701"/>
            <ac:spMk id="5" creationId="{12256C2D-D8B1-455C-83B0-7C2BE62E6C51}"/>
          </ac:spMkLst>
        </pc:spChg>
      </pc:sldChg>
      <pc:sldChg chg="modSp mod">
        <pc:chgData name="Lisa Crosbie" userId="206baa53-da2f-48e6-9571-cdfc32bb8e1f" providerId="ADAL" clId="{02DE8603-F804-4B29-9360-BDFE239B408F}" dt="2020-12-21T03:33:28.810" v="2698" actId="20577"/>
        <pc:sldMkLst>
          <pc:docMk/>
          <pc:sldMk cId="1192013243" sldId="2076138702"/>
        </pc:sldMkLst>
        <pc:spChg chg="mod">
          <ac:chgData name="Lisa Crosbie" userId="206baa53-da2f-48e6-9571-cdfc32bb8e1f" providerId="ADAL" clId="{02DE8603-F804-4B29-9360-BDFE239B408F}" dt="2020-12-21T03:33:28.810" v="2698" actId="20577"/>
          <ac:spMkLst>
            <pc:docMk/>
            <pc:sldMk cId="1192013243" sldId="2076138702"/>
            <ac:spMk id="5" creationId="{12256C2D-D8B1-455C-83B0-7C2BE62E6C51}"/>
          </ac:spMkLst>
        </pc:spChg>
      </pc:sldChg>
      <pc:sldChg chg="modSp add mod modNotesTx">
        <pc:chgData name="Lisa Crosbie" userId="206baa53-da2f-48e6-9571-cdfc32bb8e1f" providerId="ADAL" clId="{02DE8603-F804-4B29-9360-BDFE239B408F}" dt="2020-12-21T04:27:37.180" v="7292" actId="27107"/>
        <pc:sldMkLst>
          <pc:docMk/>
          <pc:sldMk cId="1612639553" sldId="2076138703"/>
        </pc:sldMkLst>
        <pc:spChg chg="mod">
          <ac:chgData name="Lisa Crosbie" userId="206baa53-da2f-48e6-9571-cdfc32bb8e1f" providerId="ADAL" clId="{02DE8603-F804-4B29-9360-BDFE239B408F}" dt="2020-12-21T04:02:42.006" v="5470" actId="20577"/>
          <ac:spMkLst>
            <pc:docMk/>
            <pc:sldMk cId="1612639553" sldId="2076138703"/>
            <ac:spMk id="2" creationId="{00000000-0000-0000-0000-000000000000}"/>
          </ac:spMkLst>
        </pc:spChg>
        <pc:spChg chg="mod">
          <ac:chgData name="Lisa Crosbie" userId="206baa53-da2f-48e6-9571-cdfc32bb8e1f" providerId="ADAL" clId="{02DE8603-F804-4B29-9360-BDFE239B408F}" dt="2020-12-21T04:27:37.180" v="7292" actId="27107"/>
          <ac:spMkLst>
            <pc:docMk/>
            <pc:sldMk cId="1612639553" sldId="2076138703"/>
            <ac:spMk id="38" creationId="{9FE63EE8-C71A-4332-9A2F-7A095566BB0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39724"/>
            <a:ext cx="3004087" cy="1569179"/>
          </a:xfrm>
          <a:prstGeom prst="rect">
            <a:avLst/>
          </a:prstGeom>
        </p:spPr>
        <p:txBody>
          <a:bodyPr vert="horz" lIns="154720" tIns="77360" rIns="154720" bIns="77360" rtlCol="0"/>
          <a:lstStyle>
            <a:lvl1pPr algn="l">
              <a:defRPr sz="2000"/>
            </a:lvl1pPr>
          </a:lstStyle>
          <a:p>
            <a:endParaRPr lang="en-US">
              <a:latin typeface="Segoe UI" pitchFamily="34" charset="0"/>
            </a:endParaRPr>
          </a:p>
        </p:txBody>
      </p:sp>
      <p:sp>
        <p:nvSpPr>
          <p:cNvPr id="7" name="Date Placeholder 6"/>
          <p:cNvSpPr>
            <a:spLocks noGrp="1"/>
          </p:cNvSpPr>
          <p:nvPr>
            <p:ph type="dt" sz="quarter" idx="1"/>
          </p:nvPr>
        </p:nvSpPr>
        <p:spPr>
          <a:xfrm>
            <a:off x="3926816" y="1"/>
            <a:ext cx="3004087" cy="1569179"/>
          </a:xfrm>
          <a:prstGeom prst="rect">
            <a:avLst/>
          </a:prstGeom>
        </p:spPr>
        <p:txBody>
          <a:bodyPr vert="horz" lIns="154720" tIns="77360" rIns="154720" bIns="77360" rtlCol="0"/>
          <a:lstStyle>
            <a:lvl1pPr algn="r">
              <a:defRPr sz="2000"/>
            </a:lvl1pPr>
          </a:lstStyle>
          <a:p>
            <a:fld id="{9F7DF709-A015-47C7-B595-368521E90863}" type="datetime8">
              <a:rPr lang="en-US" smtClean="0">
                <a:latin typeface="Segoe UI" pitchFamily="34" charset="0"/>
              </a:rPr>
              <a:t>12/21/2020 1:53 PM</a:t>
            </a:fld>
            <a:endParaRPr lang="en-US">
              <a:latin typeface="Segoe UI" pitchFamily="34" charset="0"/>
            </a:endParaRPr>
          </a:p>
        </p:txBody>
      </p:sp>
      <p:sp>
        <p:nvSpPr>
          <p:cNvPr id="8" name="Footer Placeholder 7"/>
          <p:cNvSpPr>
            <a:spLocks noGrp="1"/>
          </p:cNvSpPr>
          <p:nvPr>
            <p:ph type="ftr" sz="quarter" idx="2"/>
          </p:nvPr>
        </p:nvSpPr>
        <p:spPr>
          <a:xfrm>
            <a:off x="0" y="29808966"/>
            <a:ext cx="5857968" cy="1140965"/>
          </a:xfrm>
          <a:prstGeom prst="rect">
            <a:avLst/>
          </a:prstGeom>
        </p:spPr>
        <p:txBody>
          <a:bodyPr vert="horz" lIns="154720" tIns="77360" rIns="154720" bIns="77360" rtlCol="0" anchor="b"/>
          <a:lstStyle>
            <a:lvl1pPr algn="l">
              <a:defRPr sz="2000"/>
            </a:lvl1pPr>
          </a:lstStyle>
          <a:p>
            <a:pPr marL="674216" defTabSz="1546692" eaLnBrk="0" hangingPunct="0"/>
            <a:r>
              <a:rPr lang="en-US" sz="7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46413" y="29808968"/>
            <a:ext cx="1084489" cy="1569179"/>
          </a:xfrm>
          <a:prstGeom prst="rect">
            <a:avLst/>
          </a:prstGeom>
        </p:spPr>
        <p:txBody>
          <a:bodyPr vert="horz" lIns="154720" tIns="77360" rIns="154720" bIns="77360" rtlCol="0" anchor="b"/>
          <a:lstStyle>
            <a:lvl1pPr algn="r">
              <a:defRPr sz="20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1"/>
            <a:ext cx="3004087" cy="1569179"/>
          </a:xfrm>
          <a:prstGeom prst="rect">
            <a:avLst/>
          </a:prstGeom>
        </p:spPr>
        <p:txBody>
          <a:bodyPr vert="horz" lIns="154720" tIns="77360" rIns="154720" bIns="77360" rtlCol="0"/>
          <a:lstStyle>
            <a:lvl1pPr algn="l">
              <a:defRPr sz="20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6992938" y="2354263"/>
            <a:ext cx="20918488" cy="11768137"/>
          </a:xfrm>
          <a:prstGeom prst="rect">
            <a:avLst/>
          </a:prstGeom>
          <a:noFill/>
          <a:ln w="12700">
            <a:solidFill>
              <a:prstClr val="black"/>
            </a:solidFill>
          </a:ln>
        </p:spPr>
        <p:txBody>
          <a:bodyPr vert="horz" lIns="154720" tIns="77360" rIns="154720" bIns="77360" rtlCol="0" anchor="ctr"/>
          <a:lstStyle/>
          <a:p>
            <a:endParaRPr lang="en-US"/>
          </a:p>
        </p:txBody>
      </p:sp>
      <p:sp>
        <p:nvSpPr>
          <p:cNvPr id="10" name="Footer Placeholder 9"/>
          <p:cNvSpPr>
            <a:spLocks noGrp="1"/>
          </p:cNvSpPr>
          <p:nvPr>
            <p:ph type="ftr" sz="quarter" idx="4"/>
          </p:nvPr>
        </p:nvSpPr>
        <p:spPr>
          <a:xfrm>
            <a:off x="0" y="29814414"/>
            <a:ext cx="5985064" cy="1221724"/>
          </a:xfrm>
          <a:prstGeom prst="rect">
            <a:avLst/>
          </a:prstGeom>
        </p:spPr>
        <p:txBody>
          <a:bodyPr vert="horz" lIns="154720" tIns="77360" rIns="154720" bIns="77360" rtlCol="0" anchor="b"/>
          <a:lstStyle>
            <a:lvl1pPr marL="967002" indent="0" algn="l">
              <a:defRPr sz="2000"/>
            </a:lvl1pPr>
          </a:lstStyle>
          <a:p>
            <a:pPr defTabSz="1546692" eaLnBrk="0" hangingPunct="0"/>
            <a:r>
              <a:rPr lang="en-US" sz="7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26816" y="1"/>
            <a:ext cx="3004087" cy="1569179"/>
          </a:xfrm>
          <a:prstGeom prst="rect">
            <a:avLst/>
          </a:prstGeom>
        </p:spPr>
        <p:txBody>
          <a:bodyPr vert="horz" lIns="154720" tIns="77360" rIns="154720" bIns="77360" rtlCol="0"/>
          <a:lstStyle>
            <a:lvl1pPr algn="r">
              <a:defRPr sz="2000">
                <a:latin typeface="Segoe UI" pitchFamily="34" charset="0"/>
              </a:defRPr>
            </a:lvl1pPr>
          </a:lstStyle>
          <a:p>
            <a:fld id="{A3723069-FE27-44F1-B74F-20B5C3F8D606}" type="datetime8">
              <a:rPr lang="en-US" smtClean="0"/>
              <a:t>12/21/2020 1:53 PM</a:t>
            </a:fld>
            <a:endParaRPr lang="en-US"/>
          </a:p>
        </p:txBody>
      </p:sp>
      <p:sp>
        <p:nvSpPr>
          <p:cNvPr id="12" name="Notes Placeholder 11"/>
          <p:cNvSpPr>
            <a:spLocks noGrp="1"/>
          </p:cNvSpPr>
          <p:nvPr>
            <p:ph type="body" sz="quarter" idx="3"/>
          </p:nvPr>
        </p:nvSpPr>
        <p:spPr>
          <a:xfrm>
            <a:off x="693251" y="14907207"/>
            <a:ext cx="5546005" cy="14122616"/>
          </a:xfrm>
          <a:prstGeom prst="rect">
            <a:avLst/>
          </a:prstGeom>
        </p:spPr>
        <p:txBody>
          <a:bodyPr vert="horz" lIns="154720" tIns="77360" rIns="154720" bIns="7736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73510" y="29808968"/>
            <a:ext cx="957392" cy="1569179"/>
          </a:xfrm>
          <a:prstGeom prst="rect">
            <a:avLst/>
          </a:prstGeom>
        </p:spPr>
        <p:txBody>
          <a:bodyPr vert="horz" lIns="154720" tIns="77360" rIns="154720" bIns="77360" rtlCol="0" anchor="b"/>
          <a:lstStyle>
            <a:lvl1pPr algn="r">
              <a:defRPr sz="20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546692" eaLnBrk="0" hangingPunct="0"/>
            <a:r>
              <a:rPr lang="en-US" sz="7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94679F1-B602-4E9C-BA01-E614EB66573E}" type="datetime8">
              <a:rPr lang="en-US" smtClean="0"/>
              <a:t>12/21/2020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726580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537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089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2937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a:p>
        </p:txBody>
      </p:sp>
      <p:sp>
        <p:nvSpPr>
          <p:cNvPr id="10" name="Date Placeholder 9"/>
          <p:cNvSpPr>
            <a:spLocks noGrp="1"/>
          </p:cNvSpPr>
          <p:nvPr>
            <p:ph type="dt" idx="13"/>
          </p:nvPr>
        </p:nvSpPr>
        <p:spPr/>
        <p:txBody>
          <a:bodyPr/>
          <a:lstStyle/>
          <a:p>
            <a:fld id="{FD7BA0E4-0619-4600-AFAC-98DD72F6AEB0}" type="datetime8">
              <a:rPr lang="en-US" smtClean="0"/>
              <a:t>12/21/2020 1:56 PM</a:t>
            </a:fld>
            <a:endParaRPr lang="en-US"/>
          </a:p>
        </p:txBody>
      </p:sp>
      <p:sp>
        <p:nvSpPr>
          <p:cNvPr id="12" name="Header Placeholder 11"/>
          <p:cNvSpPr>
            <a:spLocks noGrp="1"/>
          </p:cNvSpPr>
          <p:nvPr>
            <p:ph type="hdr" sz="quarter" idx="15"/>
          </p:nvPr>
        </p:nvSpPr>
        <p:spPr/>
        <p:txBody>
          <a:bodyPr/>
          <a:lstStyle/>
          <a:p>
            <a:endParaRPr lang="en-US"/>
          </a:p>
        </p:txBody>
      </p:sp>
      <p:sp>
        <p:nvSpPr>
          <p:cNvPr id="5" name="Footer Placeholder 4"/>
          <p:cNvSpPr>
            <a:spLocks noGrp="1"/>
          </p:cNvSpPr>
          <p:nvPr>
            <p:ph type="ftr" sz="quarter" idx="16"/>
          </p:nvPr>
        </p:nvSpPr>
        <p:spPr/>
        <p:txBody>
          <a:bodyPr/>
          <a:lstStyle/>
          <a:p>
            <a:pPr defTabSz="1650771" eaLnBrk="0" hangingPunct="0"/>
            <a:r>
              <a:rPr lang="en-US" sz="7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8871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200000"/>
              </a:lnSpc>
              <a:spcAft>
                <a:spcPts val="612"/>
              </a:spcAft>
            </a:pPr>
            <a:r>
              <a:rPr lang="en-US" sz="9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Why build an internal chatbot?</a:t>
            </a:r>
          </a:p>
          <a:p>
            <a:pPr marL="342900" lvl="0" indent="-342900">
              <a:spcBef>
                <a:spcPts val="600"/>
              </a:spcBef>
              <a:buFontTx/>
              <a:buChar char="-"/>
            </a:pPr>
            <a:r>
              <a:rPr lang="en-US" sz="9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Consistent internal communication</a:t>
            </a:r>
          </a:p>
          <a:p>
            <a:pPr marL="342900" lvl="0" indent="-342900">
              <a:spcBef>
                <a:spcPts val="600"/>
              </a:spcBef>
              <a:buFontTx/>
              <a:buChar char="-"/>
            </a:pPr>
            <a:r>
              <a:rPr lang="en-US" sz="9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Convenient, quick and easy</a:t>
            </a:r>
          </a:p>
          <a:p>
            <a:pPr marL="342900" lvl="0" indent="-342900">
              <a:spcBef>
                <a:spcPts val="600"/>
              </a:spcBef>
              <a:buFontTx/>
              <a:buChar char="-"/>
            </a:pPr>
            <a:r>
              <a:rPr lang="en-US" sz="9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Available 24/7</a:t>
            </a:r>
          </a:p>
          <a:p>
            <a:pPr marL="342900" lvl="0" indent="-342900">
              <a:spcBef>
                <a:spcPts val="600"/>
              </a:spcBef>
              <a:buFontTx/>
              <a:buChar char="-"/>
            </a:pPr>
            <a:r>
              <a:rPr lang="en-US" sz="9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Act on behalf of the user for routine tasks</a:t>
            </a:r>
          </a:p>
          <a:p>
            <a:pPr marL="342900" lvl="0" indent="-342900">
              <a:spcBef>
                <a:spcPts val="600"/>
              </a:spcBef>
              <a:buFontTx/>
              <a:buChar char="-"/>
            </a:pPr>
            <a:r>
              <a:rPr lang="en-US" sz="9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Chatbot can replace intranet or internal email for frequently accessed information</a:t>
            </a:r>
          </a:p>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17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i="0" dirty="0"/>
              <a:t>Consider chatbots to replace web forms, including lead generation forms, enquiry forms</a:t>
            </a:r>
          </a:p>
          <a:p>
            <a:pPr lvl="0"/>
            <a:r>
              <a:rPr lang="en-US" i="0" dirty="0"/>
              <a:t>Consider a chatbot to help customers navigate and find a person or information, instead of using a website search</a:t>
            </a:r>
          </a:p>
          <a:p>
            <a:pPr lvl="0"/>
            <a:r>
              <a:rPr lang="en-US" i="0" dirty="0"/>
              <a:t>Chatbots can be used to redirect enquiries to the right person in the organization – customer service agents or professional services staff</a:t>
            </a:r>
          </a:p>
          <a:p>
            <a:pPr lvl="0"/>
            <a:r>
              <a:rPr lang="en-US" i="0" dirty="0"/>
              <a:t>Think of a chatbot as a virtual member of your team</a:t>
            </a:r>
          </a:p>
          <a:p>
            <a:pPr lvl="0"/>
            <a:endParaRPr lang="en-US" i="0" dirty="0"/>
          </a:p>
          <a:p>
            <a:pPr lvl="0"/>
            <a:r>
              <a:rPr lang="en-US" i="0" dirty="0"/>
              <a:t>Consider channels other than websites. Power Virtual Agents can also be deployed to:</a:t>
            </a:r>
          </a:p>
          <a:p>
            <a:pPr marL="171450" lvl="0" indent="-171450">
              <a:buFontTx/>
              <a:buChar char="-"/>
            </a:pPr>
            <a:r>
              <a:rPr lang="en-US" i="0" dirty="0"/>
              <a:t>Mobile app</a:t>
            </a:r>
          </a:p>
          <a:p>
            <a:pPr marL="171450" lvl="0" indent="-171450">
              <a:buFontTx/>
              <a:buChar char="-"/>
            </a:pPr>
            <a:r>
              <a:rPr lang="en-US" i="0" dirty="0"/>
              <a:t>Facebook</a:t>
            </a:r>
          </a:p>
          <a:p>
            <a:pPr marL="171450" lvl="0" indent="-171450">
              <a:buFontTx/>
              <a:buChar char="-"/>
            </a:pPr>
            <a:r>
              <a:rPr lang="en-US" i="0" dirty="0"/>
              <a:t>Slack</a:t>
            </a:r>
          </a:p>
          <a:p>
            <a:pPr marL="171450" lvl="0" indent="-171450">
              <a:buFontTx/>
              <a:buChar char="-"/>
            </a:pPr>
            <a:r>
              <a:rPr lang="en-US" i="0" dirty="0"/>
              <a:t>Twilio</a:t>
            </a:r>
          </a:p>
          <a:p>
            <a:pPr marL="171450" lvl="0" indent="-171450">
              <a:buFontTx/>
              <a:buChar char="-"/>
            </a:pPr>
            <a:r>
              <a:rPr lang="en-US" i="0" dirty="0"/>
              <a:t>Email</a:t>
            </a:r>
          </a:p>
          <a:p>
            <a:pPr marL="171450" lvl="0" indent="-171450">
              <a:buFontTx/>
              <a:buChar char="-"/>
            </a:pPr>
            <a:r>
              <a:rPr lang="en-US" i="0" dirty="0"/>
              <a:t>And more</a:t>
            </a:r>
          </a:p>
          <a:p>
            <a:pPr marL="171450" lvl="0" indent="-171450">
              <a:buFontTx/>
              <a:buChar char="-"/>
            </a:pPr>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648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267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218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FD98-CD5B-4ADD-8DA6-FE36A8C66EA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7692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365</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729981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6_Title Only">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2115A51-0E5A-41A2-93B2-23D5FA8E2788}"/>
              </a:ext>
            </a:extLst>
          </p:cNvPr>
          <p:cNvSpPr/>
          <p:nvPr userDrawn="1"/>
        </p:nvSpPr>
        <p:spPr bwMode="auto">
          <a:xfrm>
            <a:off x="0" y="3"/>
            <a:ext cx="12192000" cy="6857998"/>
          </a:xfrm>
          <a:custGeom>
            <a:avLst/>
            <a:gdLst>
              <a:gd name="connsiteX0" fmla="*/ 0 w 12192000"/>
              <a:gd name="connsiteY0" fmla="*/ 0 h 6857998"/>
              <a:gd name="connsiteX1" fmla="*/ 681964 w 12192000"/>
              <a:gd name="connsiteY1" fmla="*/ 0 h 6857998"/>
              <a:gd name="connsiteX2" fmla="*/ 6075434 w 12192000"/>
              <a:gd name="connsiteY2" fmla="*/ 0 h 6857998"/>
              <a:gd name="connsiteX3" fmla="*/ 6757398 w 12192000"/>
              <a:gd name="connsiteY3" fmla="*/ 0 h 6857998"/>
              <a:gd name="connsiteX4" fmla="*/ 12192000 w 12192000"/>
              <a:gd name="connsiteY4" fmla="*/ 6857998 h 6857998"/>
              <a:gd name="connsiteX5" fmla="*/ 11510036 w 12192000"/>
              <a:gd name="connsiteY5" fmla="*/ 6857998 h 6857998"/>
              <a:gd name="connsiteX6" fmla="*/ 681964 w 12192000"/>
              <a:gd name="connsiteY6" fmla="*/ 6857998 h 6857998"/>
              <a:gd name="connsiteX7" fmla="*/ 0 w 12192000"/>
              <a:gd name="connsiteY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998">
                <a:moveTo>
                  <a:pt x="0" y="0"/>
                </a:moveTo>
                <a:lnTo>
                  <a:pt x="681964" y="0"/>
                </a:lnTo>
                <a:lnTo>
                  <a:pt x="6075434" y="0"/>
                </a:lnTo>
                <a:lnTo>
                  <a:pt x="6757398" y="0"/>
                </a:lnTo>
                <a:lnTo>
                  <a:pt x="12192000" y="6857998"/>
                </a:lnTo>
                <a:lnTo>
                  <a:pt x="11510036" y="6857998"/>
                </a:lnTo>
                <a:lnTo>
                  <a:pt x="681964" y="6857998"/>
                </a:lnTo>
                <a:lnTo>
                  <a:pt x="0" y="6857998"/>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a:xfrm>
            <a:off x="431801" y="972781"/>
            <a:ext cx="4991100" cy="551819"/>
          </a:xfrm>
          <a:prstGeom prst="rect">
            <a:avLst/>
          </a:prstGeom>
        </p:spPr>
        <p:txBody>
          <a:bodyPr lIns="0" tIns="0" rIns="0" bIns="0" anchor="ctr"/>
          <a:lstStyle>
            <a:lvl1pPr algn="l">
              <a:defRPr sz="2600">
                <a:solidFill>
                  <a:srgbClr val="0B556A"/>
                </a:solidFill>
              </a:defRPr>
            </a:lvl1pPr>
          </a:lstStyle>
          <a:p>
            <a:r>
              <a:rPr lang="en-US"/>
              <a:t>Click to edit Master title style</a:t>
            </a:r>
          </a:p>
        </p:txBody>
      </p:sp>
      <p:sp>
        <p:nvSpPr>
          <p:cNvPr id="10" name="Title"/>
          <p:cNvSpPr>
            <a:spLocks noGrp="1"/>
          </p:cNvSpPr>
          <p:nvPr>
            <p:ph type="body" sz="quarter" idx="10" hasCustomPrompt="1"/>
          </p:nvPr>
        </p:nvSpPr>
        <p:spPr>
          <a:xfrm>
            <a:off x="431801" y="2905011"/>
            <a:ext cx="6756400" cy="891013"/>
          </a:xfrm>
          <a:prstGeom prst="rect">
            <a:avLst/>
          </a:prstGeom>
        </p:spPr>
        <p:txBody>
          <a:bodyPr rIns="0"/>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pic>
        <p:nvPicPr>
          <p:cNvPr id="11" name="Picture 10" descr="A picture containing drawing&#10;&#10;Description automatically generated">
            <a:extLst>
              <a:ext uri="{FF2B5EF4-FFF2-40B4-BE49-F238E27FC236}">
                <a16:creationId xmlns:a16="http://schemas.microsoft.com/office/drawing/2014/main" id="{26C72BB6-0A5F-4921-8DC3-047ED3EFB9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grpSp>
        <p:nvGrpSpPr>
          <p:cNvPr id="4" name="Group 3">
            <a:extLst>
              <a:ext uri="{FF2B5EF4-FFF2-40B4-BE49-F238E27FC236}">
                <a16:creationId xmlns:a16="http://schemas.microsoft.com/office/drawing/2014/main" id="{FE865541-F9AD-42D5-A926-4511F0E0B40C}"/>
              </a:ext>
            </a:extLst>
          </p:cNvPr>
          <p:cNvGrpSpPr/>
          <p:nvPr userDrawn="1"/>
        </p:nvGrpSpPr>
        <p:grpSpPr>
          <a:xfrm>
            <a:off x="8031100" y="-560617"/>
            <a:ext cx="4721522" cy="6940004"/>
            <a:chOff x="8031100" y="-560617"/>
            <a:chExt cx="4721522" cy="6940004"/>
          </a:xfrm>
        </p:grpSpPr>
        <p:sp>
          <p:nvSpPr>
            <p:cNvPr id="38" name="Freeform: Shape 37">
              <a:extLst>
                <a:ext uri="{FF2B5EF4-FFF2-40B4-BE49-F238E27FC236}">
                  <a16:creationId xmlns:a16="http://schemas.microsoft.com/office/drawing/2014/main" id="{C197BEA5-81BF-4A57-A752-0606E3EEEB16}"/>
                </a:ext>
              </a:extLst>
            </p:cNvPr>
            <p:cNvSpPr/>
            <p:nvPr userDrawn="1"/>
          </p:nvSpPr>
          <p:spPr bwMode="auto">
            <a:xfrm rot="20886860">
              <a:off x="8031100" y="-560617"/>
              <a:ext cx="4721522" cy="6940004"/>
            </a:xfrm>
            <a:custGeom>
              <a:avLst/>
              <a:gdLst>
                <a:gd name="connsiteX0" fmla="*/ 0 w 4721522"/>
                <a:gd name="connsiteY0" fmla="*/ 0 h 6940004"/>
                <a:gd name="connsiteX1" fmla="*/ 4721522 w 4721522"/>
                <a:gd name="connsiteY1" fmla="*/ 993748 h 6940004"/>
                <a:gd name="connsiteX2" fmla="*/ 3470003 w 4721522"/>
                <a:gd name="connsiteY2" fmla="*/ 6940004 h 6940004"/>
              </a:gdLst>
              <a:ahLst/>
              <a:cxnLst>
                <a:cxn ang="0">
                  <a:pos x="connsiteX0" y="connsiteY0"/>
                </a:cxn>
                <a:cxn ang="0">
                  <a:pos x="connsiteX1" y="connsiteY1"/>
                </a:cxn>
                <a:cxn ang="0">
                  <a:pos x="connsiteX2" y="connsiteY2"/>
                </a:cxn>
              </a:cxnLst>
              <a:rect l="l" t="t" r="r" b="b"/>
              <a:pathLst>
                <a:path w="4721522" h="6940004">
                  <a:moveTo>
                    <a:pt x="0" y="0"/>
                  </a:moveTo>
                  <a:lnTo>
                    <a:pt x="4721522" y="993748"/>
                  </a:lnTo>
                  <a:lnTo>
                    <a:pt x="3470003" y="6940004"/>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Shape 35">
              <a:extLst>
                <a:ext uri="{FF2B5EF4-FFF2-40B4-BE49-F238E27FC236}">
                  <a16:creationId xmlns:a16="http://schemas.microsoft.com/office/drawing/2014/main" id="{7B007AFE-DCF0-40B6-80A3-D3A1BC38A839}"/>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96683DF6-5B56-4EE9-9FAC-4D97B59E9A79}"/>
                </a:ext>
              </a:extLst>
            </p:cNvPr>
            <p:cNvSpPr/>
            <p:nvPr userDrawn="1"/>
          </p:nvSpPr>
          <p:spPr bwMode="auto">
            <a:xfrm rot="20886860">
              <a:off x="9095434" y="-427407"/>
              <a:ext cx="3544847" cy="5210448"/>
            </a:xfrm>
            <a:custGeom>
              <a:avLst/>
              <a:gdLst>
                <a:gd name="connsiteX0" fmla="*/ 0 w 3144843"/>
                <a:gd name="connsiteY0" fmla="*/ 0 h 4622497"/>
                <a:gd name="connsiteX1" fmla="*/ 3144843 w 3144843"/>
                <a:gd name="connsiteY1" fmla="*/ 661900 h 4622497"/>
                <a:gd name="connsiteX2" fmla="*/ 2311250 w 3144843"/>
                <a:gd name="connsiteY2" fmla="*/ 4622497 h 4622497"/>
              </a:gdLst>
              <a:ahLst/>
              <a:cxnLst>
                <a:cxn ang="0">
                  <a:pos x="connsiteX0" y="connsiteY0"/>
                </a:cxn>
                <a:cxn ang="0">
                  <a:pos x="connsiteX1" y="connsiteY1"/>
                </a:cxn>
                <a:cxn ang="0">
                  <a:pos x="connsiteX2" y="connsiteY2"/>
                </a:cxn>
              </a:cxnLst>
              <a:rect l="l" t="t" r="r" b="b"/>
              <a:pathLst>
                <a:path w="3144843" h="4622497">
                  <a:moveTo>
                    <a:pt x="0" y="0"/>
                  </a:moveTo>
                  <a:lnTo>
                    <a:pt x="3144843" y="661900"/>
                  </a:lnTo>
                  <a:lnTo>
                    <a:pt x="2311250" y="462249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Shape 16">
              <a:extLst>
                <a:ext uri="{FF2B5EF4-FFF2-40B4-BE49-F238E27FC236}">
                  <a16:creationId xmlns:a16="http://schemas.microsoft.com/office/drawing/2014/main" id="{69F6B43A-EE4C-4160-BF8C-49DE13735FDA}"/>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Footer Placeholder 1">
            <a:extLst>
              <a:ext uri="{FF2B5EF4-FFF2-40B4-BE49-F238E27FC236}">
                <a16:creationId xmlns:a16="http://schemas.microsoft.com/office/drawing/2014/main" id="{9C121CB3-A218-4159-B0DB-7A633655F72C}"/>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52359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3096F223-EA7F-44E6-A7CE-E1F324DD1F2B}"/>
              </a:ext>
            </a:extLst>
          </p:cNvPr>
          <p:cNvSpPr/>
          <p:nvPr userDrawn="1"/>
        </p:nvSpPr>
        <p:spPr bwMode="auto">
          <a:xfrm flipH="1" flipV="1">
            <a:off x="-1" y="-2"/>
            <a:ext cx="12192000" cy="6865259"/>
          </a:xfrm>
          <a:custGeom>
            <a:avLst/>
            <a:gdLst>
              <a:gd name="connsiteX0" fmla="*/ 12192000 w 12192000"/>
              <a:gd name="connsiteY0" fmla="*/ 6865259 h 6865259"/>
              <a:gd name="connsiteX1" fmla="*/ 11068051 w 12192000"/>
              <a:gd name="connsiteY1" fmla="*/ 6865259 h 6865259"/>
              <a:gd name="connsiteX2" fmla="*/ 5468875 w 12192000"/>
              <a:gd name="connsiteY2" fmla="*/ 6865259 h 6865259"/>
              <a:gd name="connsiteX3" fmla="*/ 4344926 w 12192000"/>
              <a:gd name="connsiteY3" fmla="*/ 6865259 h 6865259"/>
              <a:gd name="connsiteX4" fmla="*/ 0 w 12192000"/>
              <a:gd name="connsiteY4" fmla="*/ 1393288 h 6865259"/>
              <a:gd name="connsiteX5" fmla="*/ 0 w 12192000"/>
              <a:gd name="connsiteY5" fmla="*/ 0 h 6865259"/>
              <a:gd name="connsiteX6" fmla="*/ 17633 w 12192000"/>
              <a:gd name="connsiteY6" fmla="*/ 0 h 6865259"/>
              <a:gd name="connsiteX7" fmla="*/ 11068051 w 12192000"/>
              <a:gd name="connsiteY7" fmla="*/ 0 h 6865259"/>
              <a:gd name="connsiteX8" fmla="*/ 12192000 w 12192000"/>
              <a:gd name="connsiteY8" fmla="*/ 0 h 686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65259">
                <a:moveTo>
                  <a:pt x="12192000" y="6865259"/>
                </a:moveTo>
                <a:lnTo>
                  <a:pt x="11068051" y="6865259"/>
                </a:lnTo>
                <a:lnTo>
                  <a:pt x="5468875" y="6865259"/>
                </a:lnTo>
                <a:lnTo>
                  <a:pt x="4344926" y="6865259"/>
                </a:lnTo>
                <a:lnTo>
                  <a:pt x="0" y="1393288"/>
                </a:lnTo>
                <a:lnTo>
                  <a:pt x="0" y="0"/>
                </a:lnTo>
                <a:lnTo>
                  <a:pt x="17633" y="0"/>
                </a:lnTo>
                <a:lnTo>
                  <a:pt x="11068051" y="0"/>
                </a:lnTo>
                <a:lnTo>
                  <a:pt x="1219200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10" name="Title"/>
          <p:cNvSpPr>
            <a:spLocks noGrp="1"/>
          </p:cNvSpPr>
          <p:nvPr>
            <p:ph type="body" sz="quarter" idx="10" hasCustomPrompt="1"/>
          </p:nvPr>
        </p:nvSpPr>
        <p:spPr>
          <a:xfrm>
            <a:off x="990600" y="2571182"/>
            <a:ext cx="8617857" cy="891013"/>
          </a:xfrm>
          <a:prstGeom prst="rect">
            <a:avLst/>
          </a:prstGeom>
        </p:spPr>
        <p:txBody>
          <a:bodyPr rIns="0" anchor="ctr"/>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sp>
        <p:nvSpPr>
          <p:cNvPr id="47" name="Freeform: Shape 46">
            <a:extLst>
              <a:ext uri="{FF2B5EF4-FFF2-40B4-BE49-F238E27FC236}">
                <a16:creationId xmlns:a16="http://schemas.microsoft.com/office/drawing/2014/main" id="{A182D9C5-19C1-45E8-A3D2-B234769117E0}"/>
              </a:ext>
            </a:extLst>
          </p:cNvPr>
          <p:cNvSpPr/>
          <p:nvPr userDrawn="1"/>
        </p:nvSpPr>
        <p:spPr bwMode="auto">
          <a:xfrm rot="20654002" flipH="1" flipV="1">
            <a:off x="-474085" y="2575069"/>
            <a:ext cx="3042590" cy="4786336"/>
          </a:xfrm>
          <a:custGeom>
            <a:avLst/>
            <a:gdLst>
              <a:gd name="connsiteX0" fmla="*/ 1933751 w 3042590"/>
              <a:gd name="connsiteY0" fmla="*/ 4786336 h 4786336"/>
              <a:gd name="connsiteX1" fmla="*/ 0 w 3042590"/>
              <a:gd name="connsiteY1" fmla="*/ 0 h 4786336"/>
              <a:gd name="connsiteX2" fmla="*/ 3042590 w 3042590"/>
              <a:gd name="connsiteY2" fmla="*/ 859053 h 4786336"/>
            </a:gdLst>
            <a:ahLst/>
            <a:cxnLst>
              <a:cxn ang="0">
                <a:pos x="connsiteX0" y="connsiteY0"/>
              </a:cxn>
              <a:cxn ang="0">
                <a:pos x="connsiteX1" y="connsiteY1"/>
              </a:cxn>
              <a:cxn ang="0">
                <a:pos x="connsiteX2" y="connsiteY2"/>
              </a:cxn>
            </a:cxnLst>
            <a:rect l="l" t="t" r="r" b="b"/>
            <a:pathLst>
              <a:path w="3042590" h="4786336">
                <a:moveTo>
                  <a:pt x="1933751" y="4786336"/>
                </a:moveTo>
                <a:lnTo>
                  <a:pt x="0" y="0"/>
                </a:lnTo>
                <a:lnTo>
                  <a:pt x="3042590" y="859053"/>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6F358233-2C2E-4321-B7BC-F1ED3B024F43}"/>
              </a:ext>
            </a:extLst>
          </p:cNvPr>
          <p:cNvSpPr/>
          <p:nvPr userDrawn="1"/>
        </p:nvSpPr>
        <p:spPr bwMode="auto">
          <a:xfrm rot="20654002" flipH="1" flipV="1">
            <a:off x="-417206" y="3088907"/>
            <a:ext cx="2677559" cy="4212102"/>
          </a:xfrm>
          <a:custGeom>
            <a:avLst/>
            <a:gdLst>
              <a:gd name="connsiteX0" fmla="*/ 1701752 w 2677559"/>
              <a:gd name="connsiteY0" fmla="*/ 4212102 h 4212102"/>
              <a:gd name="connsiteX1" fmla="*/ 0 w 2677559"/>
              <a:gd name="connsiteY1" fmla="*/ 0 h 4212102"/>
              <a:gd name="connsiteX2" fmla="*/ 2677559 w 2677559"/>
              <a:gd name="connsiteY2" fmla="*/ 755989 h 4212102"/>
            </a:gdLst>
            <a:ahLst/>
            <a:cxnLst>
              <a:cxn ang="0">
                <a:pos x="connsiteX0" y="connsiteY0"/>
              </a:cxn>
              <a:cxn ang="0">
                <a:pos x="connsiteX1" y="connsiteY1"/>
              </a:cxn>
              <a:cxn ang="0">
                <a:pos x="connsiteX2" y="connsiteY2"/>
              </a:cxn>
            </a:cxnLst>
            <a:rect l="l" t="t" r="r" b="b"/>
            <a:pathLst>
              <a:path w="2677559" h="4212102">
                <a:moveTo>
                  <a:pt x="1701752" y="4212102"/>
                </a:moveTo>
                <a:lnTo>
                  <a:pt x="0" y="0"/>
                </a:lnTo>
                <a:lnTo>
                  <a:pt x="2677559" y="755989"/>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9FD48C1B-0998-4044-9267-283B799B5D64}"/>
              </a:ext>
            </a:extLst>
          </p:cNvPr>
          <p:cNvSpPr/>
          <p:nvPr userDrawn="1"/>
        </p:nvSpPr>
        <p:spPr bwMode="auto">
          <a:xfrm rot="20654002" flipH="1" flipV="1">
            <a:off x="-391792" y="3318508"/>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13D1B04C-CEC3-4D9B-9A8E-3ECF64BF1BAA}"/>
              </a:ext>
            </a:extLst>
          </p:cNvPr>
          <p:cNvSpPr/>
          <p:nvPr userDrawn="1"/>
        </p:nvSpPr>
        <p:spPr bwMode="auto">
          <a:xfrm rot="20654002" flipH="1" flipV="1">
            <a:off x="-312942" y="4030850"/>
            <a:ext cx="2008406" cy="3159447"/>
          </a:xfrm>
          <a:custGeom>
            <a:avLst/>
            <a:gdLst>
              <a:gd name="connsiteX0" fmla="*/ 1276464 w 2008406"/>
              <a:gd name="connsiteY0" fmla="*/ 3159447 h 3159447"/>
              <a:gd name="connsiteX1" fmla="*/ 0 w 2008406"/>
              <a:gd name="connsiteY1" fmla="*/ 0 h 3159447"/>
              <a:gd name="connsiteX2" fmla="*/ 2008406 w 2008406"/>
              <a:gd name="connsiteY2" fmla="*/ 567059 h 3159447"/>
            </a:gdLst>
            <a:ahLst/>
            <a:cxnLst>
              <a:cxn ang="0">
                <a:pos x="connsiteX0" y="connsiteY0"/>
              </a:cxn>
              <a:cxn ang="0">
                <a:pos x="connsiteX1" y="connsiteY1"/>
              </a:cxn>
              <a:cxn ang="0">
                <a:pos x="connsiteX2" y="connsiteY2"/>
              </a:cxn>
            </a:cxnLst>
            <a:rect l="l" t="t" r="r" b="b"/>
            <a:pathLst>
              <a:path w="2008406" h="3159447">
                <a:moveTo>
                  <a:pt x="1276464" y="3159447"/>
                </a:moveTo>
                <a:lnTo>
                  <a:pt x="0" y="0"/>
                </a:lnTo>
                <a:lnTo>
                  <a:pt x="2008406" y="56705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A picture containing drawing&#10;&#10;Description automatically generated">
            <a:extLst>
              <a:ext uri="{FF2B5EF4-FFF2-40B4-BE49-F238E27FC236}">
                <a16:creationId xmlns:a16="http://schemas.microsoft.com/office/drawing/2014/main" id="{A56407A3-6DA0-4698-8932-FA72F45C3B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12" name="Freeform: Shape 11">
            <a:extLst>
              <a:ext uri="{FF2B5EF4-FFF2-40B4-BE49-F238E27FC236}">
                <a16:creationId xmlns:a16="http://schemas.microsoft.com/office/drawing/2014/main" id="{4A88C19E-8397-4213-ACDF-90522D88681A}"/>
              </a:ext>
            </a:extLst>
          </p:cNvPr>
          <p:cNvSpPr/>
          <p:nvPr userDrawn="1"/>
        </p:nvSpPr>
        <p:spPr bwMode="auto">
          <a:xfrm rot="20654002" flipH="1" flipV="1">
            <a:off x="-391792" y="3318509"/>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Footer Placeholder 1">
            <a:extLst>
              <a:ext uri="{FF2B5EF4-FFF2-40B4-BE49-F238E27FC236}">
                <a16:creationId xmlns:a16="http://schemas.microsoft.com/office/drawing/2014/main" id="{DF6905D1-1842-481E-8CB5-DB1D98C94656}"/>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36117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Only">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2115A51-0E5A-41A2-93B2-23D5FA8E2788}"/>
              </a:ext>
              <a:ext uri="{C183D7F6-B498-43B3-948B-1728B52AA6E4}">
                <adec:decorative xmlns:adec="http://schemas.microsoft.com/office/drawing/2017/decorative" val="1"/>
              </a:ext>
            </a:extLst>
          </p:cNvPr>
          <p:cNvSpPr/>
          <p:nvPr userDrawn="1"/>
        </p:nvSpPr>
        <p:spPr bwMode="auto">
          <a:xfrm>
            <a:off x="0" y="3"/>
            <a:ext cx="12192000" cy="6857998"/>
          </a:xfrm>
          <a:custGeom>
            <a:avLst/>
            <a:gdLst>
              <a:gd name="connsiteX0" fmla="*/ 0 w 12192000"/>
              <a:gd name="connsiteY0" fmla="*/ 0 h 6857998"/>
              <a:gd name="connsiteX1" fmla="*/ 681964 w 12192000"/>
              <a:gd name="connsiteY1" fmla="*/ 0 h 6857998"/>
              <a:gd name="connsiteX2" fmla="*/ 6075434 w 12192000"/>
              <a:gd name="connsiteY2" fmla="*/ 0 h 6857998"/>
              <a:gd name="connsiteX3" fmla="*/ 6757398 w 12192000"/>
              <a:gd name="connsiteY3" fmla="*/ 0 h 6857998"/>
              <a:gd name="connsiteX4" fmla="*/ 12192000 w 12192000"/>
              <a:gd name="connsiteY4" fmla="*/ 6857998 h 6857998"/>
              <a:gd name="connsiteX5" fmla="*/ 11510036 w 12192000"/>
              <a:gd name="connsiteY5" fmla="*/ 6857998 h 6857998"/>
              <a:gd name="connsiteX6" fmla="*/ 681964 w 12192000"/>
              <a:gd name="connsiteY6" fmla="*/ 6857998 h 6857998"/>
              <a:gd name="connsiteX7" fmla="*/ 0 w 12192000"/>
              <a:gd name="connsiteY7"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7998">
                <a:moveTo>
                  <a:pt x="0" y="0"/>
                </a:moveTo>
                <a:lnTo>
                  <a:pt x="681964" y="0"/>
                </a:lnTo>
                <a:lnTo>
                  <a:pt x="6075434" y="0"/>
                </a:lnTo>
                <a:lnTo>
                  <a:pt x="6757398" y="0"/>
                </a:lnTo>
                <a:lnTo>
                  <a:pt x="12192000" y="6857998"/>
                </a:lnTo>
                <a:lnTo>
                  <a:pt x="11510036" y="6857998"/>
                </a:lnTo>
                <a:lnTo>
                  <a:pt x="681964" y="6857998"/>
                </a:lnTo>
                <a:lnTo>
                  <a:pt x="0" y="6857998"/>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icrosoft Power Platform logo">
            <a:extLst>
              <a:ext uri="{FF2B5EF4-FFF2-40B4-BE49-F238E27FC236}">
                <a16:creationId xmlns:a16="http://schemas.microsoft.com/office/drawing/2014/main" id="{26C72BB6-0A5F-4921-8DC3-047ED3EFB9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3" name="Title 2"/>
          <p:cNvSpPr>
            <a:spLocks noGrp="1"/>
          </p:cNvSpPr>
          <p:nvPr>
            <p:ph type="title"/>
          </p:nvPr>
        </p:nvSpPr>
        <p:spPr>
          <a:xfrm>
            <a:off x="431801" y="972781"/>
            <a:ext cx="4991100" cy="551819"/>
          </a:xfrm>
          <a:prstGeom prst="rect">
            <a:avLst/>
          </a:prstGeom>
        </p:spPr>
        <p:txBody>
          <a:bodyPr lIns="0" tIns="0" rIns="0" bIns="0" anchor="ctr"/>
          <a:lstStyle>
            <a:lvl1pPr algn="l">
              <a:defRPr sz="2600">
                <a:solidFill>
                  <a:srgbClr val="0B556A"/>
                </a:solidFill>
              </a:defRPr>
            </a:lvl1pPr>
          </a:lstStyle>
          <a:p>
            <a:r>
              <a:rPr lang="en-US"/>
              <a:t>Click to edit Master title style</a:t>
            </a:r>
          </a:p>
        </p:txBody>
      </p:sp>
      <p:sp>
        <p:nvSpPr>
          <p:cNvPr id="10" name="Title"/>
          <p:cNvSpPr>
            <a:spLocks noGrp="1"/>
          </p:cNvSpPr>
          <p:nvPr>
            <p:ph type="body" sz="quarter" idx="10" hasCustomPrompt="1"/>
          </p:nvPr>
        </p:nvSpPr>
        <p:spPr>
          <a:xfrm>
            <a:off x="431801" y="2905011"/>
            <a:ext cx="6756400" cy="891013"/>
          </a:xfrm>
          <a:prstGeom prst="rect">
            <a:avLst/>
          </a:prstGeom>
        </p:spPr>
        <p:txBody>
          <a:bodyPr rIns="0"/>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grpSp>
        <p:nvGrpSpPr>
          <p:cNvPr id="4" name="Group 3">
            <a:extLst>
              <a:ext uri="{FF2B5EF4-FFF2-40B4-BE49-F238E27FC236}">
                <a16:creationId xmlns:a16="http://schemas.microsoft.com/office/drawing/2014/main" id="{FE865541-F9AD-42D5-A926-4511F0E0B40C}"/>
              </a:ext>
              <a:ext uri="{C183D7F6-B498-43B3-948B-1728B52AA6E4}">
                <adec:decorative xmlns:adec="http://schemas.microsoft.com/office/drawing/2017/decorative" val="1"/>
              </a:ext>
            </a:extLst>
          </p:cNvPr>
          <p:cNvGrpSpPr/>
          <p:nvPr userDrawn="1"/>
        </p:nvGrpSpPr>
        <p:grpSpPr>
          <a:xfrm>
            <a:off x="8031100" y="-560617"/>
            <a:ext cx="4721522" cy="6940004"/>
            <a:chOff x="8031100" y="-560617"/>
            <a:chExt cx="4721522" cy="6940004"/>
          </a:xfrm>
        </p:grpSpPr>
        <p:sp>
          <p:nvSpPr>
            <p:cNvPr id="38" name="Freeform: Shape 37">
              <a:extLst>
                <a:ext uri="{FF2B5EF4-FFF2-40B4-BE49-F238E27FC236}">
                  <a16:creationId xmlns:a16="http://schemas.microsoft.com/office/drawing/2014/main" id="{C197BEA5-81BF-4A57-A752-0606E3EEEB16}"/>
                </a:ext>
              </a:extLst>
            </p:cNvPr>
            <p:cNvSpPr/>
            <p:nvPr userDrawn="1"/>
          </p:nvSpPr>
          <p:spPr bwMode="auto">
            <a:xfrm rot="20886860">
              <a:off x="8031100" y="-560617"/>
              <a:ext cx="4721522" cy="6940004"/>
            </a:xfrm>
            <a:custGeom>
              <a:avLst/>
              <a:gdLst>
                <a:gd name="connsiteX0" fmla="*/ 0 w 4721522"/>
                <a:gd name="connsiteY0" fmla="*/ 0 h 6940004"/>
                <a:gd name="connsiteX1" fmla="*/ 4721522 w 4721522"/>
                <a:gd name="connsiteY1" fmla="*/ 993748 h 6940004"/>
                <a:gd name="connsiteX2" fmla="*/ 3470003 w 4721522"/>
                <a:gd name="connsiteY2" fmla="*/ 6940004 h 6940004"/>
              </a:gdLst>
              <a:ahLst/>
              <a:cxnLst>
                <a:cxn ang="0">
                  <a:pos x="connsiteX0" y="connsiteY0"/>
                </a:cxn>
                <a:cxn ang="0">
                  <a:pos x="connsiteX1" y="connsiteY1"/>
                </a:cxn>
                <a:cxn ang="0">
                  <a:pos x="connsiteX2" y="connsiteY2"/>
                </a:cxn>
              </a:cxnLst>
              <a:rect l="l" t="t" r="r" b="b"/>
              <a:pathLst>
                <a:path w="4721522" h="6940004">
                  <a:moveTo>
                    <a:pt x="0" y="0"/>
                  </a:moveTo>
                  <a:lnTo>
                    <a:pt x="4721522" y="993748"/>
                  </a:lnTo>
                  <a:lnTo>
                    <a:pt x="3470003" y="6940004"/>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Shape 35">
              <a:extLst>
                <a:ext uri="{FF2B5EF4-FFF2-40B4-BE49-F238E27FC236}">
                  <a16:creationId xmlns:a16="http://schemas.microsoft.com/office/drawing/2014/main" id="{7B007AFE-DCF0-40B6-80A3-D3A1BC38A839}"/>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96683DF6-5B56-4EE9-9FAC-4D97B59E9A79}"/>
                </a:ext>
              </a:extLst>
            </p:cNvPr>
            <p:cNvSpPr/>
            <p:nvPr userDrawn="1"/>
          </p:nvSpPr>
          <p:spPr bwMode="auto">
            <a:xfrm rot="20886860">
              <a:off x="9095434" y="-427407"/>
              <a:ext cx="3544847" cy="5210448"/>
            </a:xfrm>
            <a:custGeom>
              <a:avLst/>
              <a:gdLst>
                <a:gd name="connsiteX0" fmla="*/ 0 w 3144843"/>
                <a:gd name="connsiteY0" fmla="*/ 0 h 4622497"/>
                <a:gd name="connsiteX1" fmla="*/ 3144843 w 3144843"/>
                <a:gd name="connsiteY1" fmla="*/ 661900 h 4622497"/>
                <a:gd name="connsiteX2" fmla="*/ 2311250 w 3144843"/>
                <a:gd name="connsiteY2" fmla="*/ 4622497 h 4622497"/>
              </a:gdLst>
              <a:ahLst/>
              <a:cxnLst>
                <a:cxn ang="0">
                  <a:pos x="connsiteX0" y="connsiteY0"/>
                </a:cxn>
                <a:cxn ang="0">
                  <a:pos x="connsiteX1" y="connsiteY1"/>
                </a:cxn>
                <a:cxn ang="0">
                  <a:pos x="connsiteX2" y="connsiteY2"/>
                </a:cxn>
              </a:cxnLst>
              <a:rect l="l" t="t" r="r" b="b"/>
              <a:pathLst>
                <a:path w="3144843" h="4622497">
                  <a:moveTo>
                    <a:pt x="0" y="0"/>
                  </a:moveTo>
                  <a:lnTo>
                    <a:pt x="3144843" y="661900"/>
                  </a:lnTo>
                  <a:lnTo>
                    <a:pt x="2311250" y="462249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Shape 16">
              <a:extLst>
                <a:ext uri="{FF2B5EF4-FFF2-40B4-BE49-F238E27FC236}">
                  <a16:creationId xmlns:a16="http://schemas.microsoft.com/office/drawing/2014/main" id="{69F6B43A-EE4C-4160-BF8C-49DE13735FDA}"/>
                </a:ext>
              </a:extLst>
            </p:cNvPr>
            <p:cNvSpPr/>
            <p:nvPr userDrawn="1"/>
          </p:nvSpPr>
          <p:spPr bwMode="auto">
            <a:xfrm rot="20886860">
              <a:off x="8442675" y="-504005"/>
              <a:ext cx="4242052" cy="6265096"/>
            </a:xfrm>
            <a:custGeom>
              <a:avLst/>
              <a:gdLst>
                <a:gd name="connsiteX0" fmla="*/ 0 w 3963405"/>
                <a:gd name="connsiteY0" fmla="*/ 0 h 5853562"/>
                <a:gd name="connsiteX1" fmla="*/ 3963405 w 3963405"/>
                <a:gd name="connsiteY1" fmla="*/ 834184 h 5853562"/>
                <a:gd name="connsiteX2" fmla="*/ 3963405 w 3963405"/>
                <a:gd name="connsiteY2" fmla="*/ 928333 h 5853562"/>
                <a:gd name="connsiteX3" fmla="*/ 2926783 w 3963405"/>
                <a:gd name="connsiteY3" fmla="*/ 5853562 h 5853562"/>
              </a:gdLst>
              <a:ahLst/>
              <a:cxnLst>
                <a:cxn ang="0">
                  <a:pos x="connsiteX0" y="connsiteY0"/>
                </a:cxn>
                <a:cxn ang="0">
                  <a:pos x="connsiteX1" y="connsiteY1"/>
                </a:cxn>
                <a:cxn ang="0">
                  <a:pos x="connsiteX2" y="connsiteY2"/>
                </a:cxn>
                <a:cxn ang="0">
                  <a:pos x="connsiteX3" y="connsiteY3"/>
                </a:cxn>
              </a:cxnLst>
              <a:rect l="l" t="t" r="r" b="b"/>
              <a:pathLst>
                <a:path w="3963405" h="5853562">
                  <a:moveTo>
                    <a:pt x="0" y="0"/>
                  </a:moveTo>
                  <a:lnTo>
                    <a:pt x="3963405" y="834184"/>
                  </a:lnTo>
                  <a:lnTo>
                    <a:pt x="3963405" y="928333"/>
                  </a:lnTo>
                  <a:lnTo>
                    <a:pt x="2926783" y="5853562"/>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12" name="Footer Placeholder 1">
            <a:extLst>
              <a:ext uri="{FF2B5EF4-FFF2-40B4-BE49-F238E27FC236}">
                <a16:creationId xmlns:a16="http://schemas.microsoft.com/office/drawing/2014/main" id="{9C121CB3-A218-4159-B0DB-7A633655F72C}"/>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52359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chemeClr val="bg1"/>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3096F223-EA7F-44E6-A7CE-E1F324DD1F2B}"/>
              </a:ext>
              <a:ext uri="{C183D7F6-B498-43B3-948B-1728B52AA6E4}">
                <adec:decorative xmlns:adec="http://schemas.microsoft.com/office/drawing/2017/decorative" val="1"/>
              </a:ext>
            </a:extLst>
          </p:cNvPr>
          <p:cNvSpPr/>
          <p:nvPr userDrawn="1"/>
        </p:nvSpPr>
        <p:spPr bwMode="auto">
          <a:xfrm flipH="1" flipV="1">
            <a:off x="-1" y="-2"/>
            <a:ext cx="12192000" cy="6865259"/>
          </a:xfrm>
          <a:custGeom>
            <a:avLst/>
            <a:gdLst>
              <a:gd name="connsiteX0" fmla="*/ 12192000 w 12192000"/>
              <a:gd name="connsiteY0" fmla="*/ 6865259 h 6865259"/>
              <a:gd name="connsiteX1" fmla="*/ 11068051 w 12192000"/>
              <a:gd name="connsiteY1" fmla="*/ 6865259 h 6865259"/>
              <a:gd name="connsiteX2" fmla="*/ 5468875 w 12192000"/>
              <a:gd name="connsiteY2" fmla="*/ 6865259 h 6865259"/>
              <a:gd name="connsiteX3" fmla="*/ 4344926 w 12192000"/>
              <a:gd name="connsiteY3" fmla="*/ 6865259 h 6865259"/>
              <a:gd name="connsiteX4" fmla="*/ 0 w 12192000"/>
              <a:gd name="connsiteY4" fmla="*/ 1393288 h 6865259"/>
              <a:gd name="connsiteX5" fmla="*/ 0 w 12192000"/>
              <a:gd name="connsiteY5" fmla="*/ 0 h 6865259"/>
              <a:gd name="connsiteX6" fmla="*/ 17633 w 12192000"/>
              <a:gd name="connsiteY6" fmla="*/ 0 h 6865259"/>
              <a:gd name="connsiteX7" fmla="*/ 11068051 w 12192000"/>
              <a:gd name="connsiteY7" fmla="*/ 0 h 6865259"/>
              <a:gd name="connsiteX8" fmla="*/ 12192000 w 12192000"/>
              <a:gd name="connsiteY8" fmla="*/ 0 h 6865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65259">
                <a:moveTo>
                  <a:pt x="12192000" y="6865259"/>
                </a:moveTo>
                <a:lnTo>
                  <a:pt x="11068051" y="6865259"/>
                </a:lnTo>
                <a:lnTo>
                  <a:pt x="5468875" y="6865259"/>
                </a:lnTo>
                <a:lnTo>
                  <a:pt x="4344926" y="6865259"/>
                </a:lnTo>
                <a:lnTo>
                  <a:pt x="0" y="1393288"/>
                </a:lnTo>
                <a:lnTo>
                  <a:pt x="0" y="0"/>
                </a:lnTo>
                <a:lnTo>
                  <a:pt x="17633" y="0"/>
                </a:lnTo>
                <a:lnTo>
                  <a:pt x="11068051" y="0"/>
                </a:lnTo>
                <a:lnTo>
                  <a:pt x="1219200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10" name="Title"/>
          <p:cNvSpPr>
            <a:spLocks noGrp="1"/>
          </p:cNvSpPr>
          <p:nvPr>
            <p:ph type="body" sz="quarter" idx="10" hasCustomPrompt="1"/>
          </p:nvPr>
        </p:nvSpPr>
        <p:spPr>
          <a:xfrm>
            <a:off x="990600" y="2571182"/>
            <a:ext cx="8617857" cy="891013"/>
          </a:xfrm>
          <a:prstGeom prst="rect">
            <a:avLst/>
          </a:prstGeom>
        </p:spPr>
        <p:txBody>
          <a:bodyPr rIns="0" anchor="ctr"/>
          <a:lstStyle>
            <a:lvl1pPr marL="0" indent="0">
              <a:lnSpc>
                <a:spcPct val="85000"/>
              </a:lnSpc>
              <a:buNone/>
              <a:defRPr sz="5400">
                <a:solidFill>
                  <a:schemeClr val="tx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sp>
        <p:nvSpPr>
          <p:cNvPr id="47" name="Freeform: Shape 46">
            <a:extLst>
              <a:ext uri="{FF2B5EF4-FFF2-40B4-BE49-F238E27FC236}">
                <a16:creationId xmlns:a16="http://schemas.microsoft.com/office/drawing/2014/main" id="{A182D9C5-19C1-45E8-A3D2-B234769117E0}"/>
              </a:ext>
              <a:ext uri="{C183D7F6-B498-43B3-948B-1728B52AA6E4}">
                <adec:decorative xmlns:adec="http://schemas.microsoft.com/office/drawing/2017/decorative" val="1"/>
              </a:ext>
            </a:extLst>
          </p:cNvPr>
          <p:cNvSpPr/>
          <p:nvPr userDrawn="1"/>
        </p:nvSpPr>
        <p:spPr bwMode="auto">
          <a:xfrm rot="20654002" flipH="1" flipV="1">
            <a:off x="-474085" y="2575069"/>
            <a:ext cx="3042590" cy="4786336"/>
          </a:xfrm>
          <a:custGeom>
            <a:avLst/>
            <a:gdLst>
              <a:gd name="connsiteX0" fmla="*/ 1933751 w 3042590"/>
              <a:gd name="connsiteY0" fmla="*/ 4786336 h 4786336"/>
              <a:gd name="connsiteX1" fmla="*/ 0 w 3042590"/>
              <a:gd name="connsiteY1" fmla="*/ 0 h 4786336"/>
              <a:gd name="connsiteX2" fmla="*/ 3042590 w 3042590"/>
              <a:gd name="connsiteY2" fmla="*/ 859053 h 4786336"/>
            </a:gdLst>
            <a:ahLst/>
            <a:cxnLst>
              <a:cxn ang="0">
                <a:pos x="connsiteX0" y="connsiteY0"/>
              </a:cxn>
              <a:cxn ang="0">
                <a:pos x="connsiteX1" y="connsiteY1"/>
              </a:cxn>
              <a:cxn ang="0">
                <a:pos x="connsiteX2" y="connsiteY2"/>
              </a:cxn>
            </a:cxnLst>
            <a:rect l="l" t="t" r="r" b="b"/>
            <a:pathLst>
              <a:path w="3042590" h="4786336">
                <a:moveTo>
                  <a:pt x="1933751" y="4786336"/>
                </a:moveTo>
                <a:lnTo>
                  <a:pt x="0" y="0"/>
                </a:lnTo>
                <a:lnTo>
                  <a:pt x="3042590" y="859053"/>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6F358233-2C2E-4321-B7BC-F1ED3B024F43}"/>
              </a:ext>
              <a:ext uri="{C183D7F6-B498-43B3-948B-1728B52AA6E4}">
                <adec:decorative xmlns:adec="http://schemas.microsoft.com/office/drawing/2017/decorative" val="1"/>
              </a:ext>
            </a:extLst>
          </p:cNvPr>
          <p:cNvSpPr/>
          <p:nvPr userDrawn="1"/>
        </p:nvSpPr>
        <p:spPr bwMode="auto">
          <a:xfrm rot="20654002" flipH="1" flipV="1">
            <a:off x="-417206" y="3088907"/>
            <a:ext cx="2677559" cy="4212102"/>
          </a:xfrm>
          <a:custGeom>
            <a:avLst/>
            <a:gdLst>
              <a:gd name="connsiteX0" fmla="*/ 1701752 w 2677559"/>
              <a:gd name="connsiteY0" fmla="*/ 4212102 h 4212102"/>
              <a:gd name="connsiteX1" fmla="*/ 0 w 2677559"/>
              <a:gd name="connsiteY1" fmla="*/ 0 h 4212102"/>
              <a:gd name="connsiteX2" fmla="*/ 2677559 w 2677559"/>
              <a:gd name="connsiteY2" fmla="*/ 755989 h 4212102"/>
            </a:gdLst>
            <a:ahLst/>
            <a:cxnLst>
              <a:cxn ang="0">
                <a:pos x="connsiteX0" y="connsiteY0"/>
              </a:cxn>
              <a:cxn ang="0">
                <a:pos x="connsiteX1" y="connsiteY1"/>
              </a:cxn>
              <a:cxn ang="0">
                <a:pos x="connsiteX2" y="connsiteY2"/>
              </a:cxn>
            </a:cxnLst>
            <a:rect l="l" t="t" r="r" b="b"/>
            <a:pathLst>
              <a:path w="2677559" h="4212102">
                <a:moveTo>
                  <a:pt x="1701752" y="4212102"/>
                </a:moveTo>
                <a:lnTo>
                  <a:pt x="0" y="0"/>
                </a:lnTo>
                <a:lnTo>
                  <a:pt x="2677559" y="755989"/>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9FD48C1B-0998-4044-9267-283B799B5D64}"/>
              </a:ext>
              <a:ext uri="{C183D7F6-B498-43B3-948B-1728B52AA6E4}">
                <adec:decorative xmlns:adec="http://schemas.microsoft.com/office/drawing/2017/decorative" val="1"/>
              </a:ext>
            </a:extLst>
          </p:cNvPr>
          <p:cNvSpPr/>
          <p:nvPr userDrawn="1"/>
        </p:nvSpPr>
        <p:spPr bwMode="auto">
          <a:xfrm rot="20654002" flipH="1" flipV="1">
            <a:off x="-391792" y="3318508"/>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Freeform: Shape 39">
            <a:extLst>
              <a:ext uri="{FF2B5EF4-FFF2-40B4-BE49-F238E27FC236}">
                <a16:creationId xmlns:a16="http://schemas.microsoft.com/office/drawing/2014/main" id="{13D1B04C-CEC3-4D9B-9A8E-3ECF64BF1BAA}"/>
              </a:ext>
              <a:ext uri="{C183D7F6-B498-43B3-948B-1728B52AA6E4}">
                <adec:decorative xmlns:adec="http://schemas.microsoft.com/office/drawing/2017/decorative" val="1"/>
              </a:ext>
            </a:extLst>
          </p:cNvPr>
          <p:cNvSpPr/>
          <p:nvPr userDrawn="1"/>
        </p:nvSpPr>
        <p:spPr bwMode="auto">
          <a:xfrm rot="20654002" flipH="1" flipV="1">
            <a:off x="-312942" y="4030850"/>
            <a:ext cx="2008406" cy="3159447"/>
          </a:xfrm>
          <a:custGeom>
            <a:avLst/>
            <a:gdLst>
              <a:gd name="connsiteX0" fmla="*/ 1276464 w 2008406"/>
              <a:gd name="connsiteY0" fmla="*/ 3159447 h 3159447"/>
              <a:gd name="connsiteX1" fmla="*/ 0 w 2008406"/>
              <a:gd name="connsiteY1" fmla="*/ 0 h 3159447"/>
              <a:gd name="connsiteX2" fmla="*/ 2008406 w 2008406"/>
              <a:gd name="connsiteY2" fmla="*/ 567059 h 3159447"/>
            </a:gdLst>
            <a:ahLst/>
            <a:cxnLst>
              <a:cxn ang="0">
                <a:pos x="connsiteX0" y="connsiteY0"/>
              </a:cxn>
              <a:cxn ang="0">
                <a:pos x="connsiteX1" y="connsiteY1"/>
              </a:cxn>
              <a:cxn ang="0">
                <a:pos x="connsiteX2" y="connsiteY2"/>
              </a:cxn>
            </a:cxnLst>
            <a:rect l="l" t="t" r="r" b="b"/>
            <a:pathLst>
              <a:path w="2008406" h="3159447">
                <a:moveTo>
                  <a:pt x="1276464" y="3159447"/>
                </a:moveTo>
                <a:lnTo>
                  <a:pt x="0" y="0"/>
                </a:lnTo>
                <a:lnTo>
                  <a:pt x="2008406" y="56705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Microsoft Power Platform logo">
            <a:extLst>
              <a:ext uri="{FF2B5EF4-FFF2-40B4-BE49-F238E27FC236}">
                <a16:creationId xmlns:a16="http://schemas.microsoft.com/office/drawing/2014/main" id="{A56407A3-6DA0-4698-8932-FA72F45C3B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12" name="Freeform: Shape 11">
            <a:extLst>
              <a:ext uri="{FF2B5EF4-FFF2-40B4-BE49-F238E27FC236}">
                <a16:creationId xmlns:a16="http://schemas.microsoft.com/office/drawing/2014/main" id="{4A88C19E-8397-4213-ACDF-90522D88681A}"/>
              </a:ext>
              <a:ext uri="{C183D7F6-B498-43B3-948B-1728B52AA6E4}">
                <adec:decorative xmlns:adec="http://schemas.microsoft.com/office/drawing/2017/decorative" val="1"/>
              </a:ext>
            </a:extLst>
          </p:cNvPr>
          <p:cNvSpPr/>
          <p:nvPr userDrawn="1"/>
        </p:nvSpPr>
        <p:spPr bwMode="auto">
          <a:xfrm rot="20654002" flipH="1" flipV="1">
            <a:off x="-391792" y="3318509"/>
            <a:ext cx="2514451" cy="3955514"/>
          </a:xfrm>
          <a:custGeom>
            <a:avLst/>
            <a:gdLst>
              <a:gd name="connsiteX0" fmla="*/ 1598086 w 2514451"/>
              <a:gd name="connsiteY0" fmla="*/ 3955514 h 3955514"/>
              <a:gd name="connsiteX1" fmla="*/ 0 w 2514451"/>
              <a:gd name="connsiteY1" fmla="*/ 0 h 3955514"/>
              <a:gd name="connsiteX2" fmla="*/ 2514451 w 2514451"/>
              <a:gd name="connsiteY2" fmla="*/ 709936 h 3955514"/>
            </a:gdLst>
            <a:ahLst/>
            <a:cxnLst>
              <a:cxn ang="0">
                <a:pos x="connsiteX0" y="connsiteY0"/>
              </a:cxn>
              <a:cxn ang="0">
                <a:pos x="connsiteX1" y="connsiteY1"/>
              </a:cxn>
              <a:cxn ang="0">
                <a:pos x="connsiteX2" y="connsiteY2"/>
              </a:cxn>
            </a:cxnLst>
            <a:rect l="l" t="t" r="r" b="b"/>
            <a:pathLst>
              <a:path w="2514451" h="3955514">
                <a:moveTo>
                  <a:pt x="1598086" y="3955514"/>
                </a:moveTo>
                <a:lnTo>
                  <a:pt x="0" y="0"/>
                </a:lnTo>
                <a:lnTo>
                  <a:pt x="2514451" y="709936"/>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Footer Placeholder 1">
            <a:extLst>
              <a:ext uri="{FF2B5EF4-FFF2-40B4-BE49-F238E27FC236}">
                <a16:creationId xmlns:a16="http://schemas.microsoft.com/office/drawing/2014/main" id="{DF6905D1-1842-481E-8CB5-DB1D98C94656}"/>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361173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Only">
    <p:bg>
      <p:bgPr>
        <a:solidFill>
          <a:schemeClr val="bg1"/>
        </a:solidFill>
        <a:effectLst/>
      </p:bgPr>
    </p:bg>
    <p:spTree>
      <p:nvGrpSpPr>
        <p:cNvPr id="1" name=""/>
        <p:cNvGrpSpPr/>
        <p:nvPr/>
      </p:nvGrpSpPr>
      <p:grpSpPr>
        <a:xfrm>
          <a:off x="0" y="0"/>
          <a:ext cx="0" cy="0"/>
          <a:chOff x="0" y="0"/>
          <a:chExt cx="0" cy="0"/>
        </a:xfrm>
      </p:grpSpPr>
      <p:sp>
        <p:nvSpPr>
          <p:cNvPr id="10" name="Title"/>
          <p:cNvSpPr>
            <a:spLocks noGrp="1"/>
          </p:cNvSpPr>
          <p:nvPr>
            <p:ph type="body" sz="quarter" idx="10" hasCustomPrompt="1"/>
          </p:nvPr>
        </p:nvSpPr>
        <p:spPr>
          <a:xfrm>
            <a:off x="775504" y="2571182"/>
            <a:ext cx="8832952" cy="969496"/>
          </a:xfrm>
          <a:prstGeom prst="rect">
            <a:avLst/>
          </a:prstGeom>
        </p:spPr>
        <p:txBody>
          <a:bodyPr rIns="0" anchor="t"/>
          <a:lstStyle>
            <a:lvl1pPr marL="0" indent="0">
              <a:lnSpc>
                <a:spcPct val="85000"/>
              </a:lnSpc>
              <a:buNone/>
              <a:defRPr sz="6000">
                <a:solidFill>
                  <a:srgbClr val="0B556A"/>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Section Divider</a:t>
            </a:r>
          </a:p>
        </p:txBody>
      </p:sp>
      <p:sp>
        <p:nvSpPr>
          <p:cNvPr id="59" name="Freeform: Shape 58">
            <a:extLst>
              <a:ext uri="{FF2B5EF4-FFF2-40B4-BE49-F238E27FC236}">
                <a16:creationId xmlns:a16="http://schemas.microsoft.com/office/drawing/2014/main" id="{B17FD7F3-0159-4AF0-8E48-B966693C2635}"/>
              </a:ext>
            </a:extLst>
          </p:cNvPr>
          <p:cNvSpPr/>
          <p:nvPr userDrawn="1"/>
        </p:nvSpPr>
        <p:spPr bwMode="auto">
          <a:xfrm rot="20952935" flipH="1" flipV="1">
            <a:off x="9322760" y="-313143"/>
            <a:ext cx="2805056" cy="5742364"/>
          </a:xfrm>
          <a:custGeom>
            <a:avLst/>
            <a:gdLst>
              <a:gd name="connsiteX0" fmla="*/ 2805056 w 2805056"/>
              <a:gd name="connsiteY0" fmla="*/ 5742364 h 5742364"/>
              <a:gd name="connsiteX1" fmla="*/ 0 w 2805056"/>
              <a:gd name="connsiteY1" fmla="*/ 5208062 h 5742364"/>
              <a:gd name="connsiteX2" fmla="*/ 1 w 2805056"/>
              <a:gd name="connsiteY2" fmla="*/ 2395774 h 5742364"/>
              <a:gd name="connsiteX3" fmla="*/ 456344 w 2805056"/>
              <a:gd name="connsiteY3" fmla="*/ 0 h 5742364"/>
            </a:gdLst>
            <a:ahLst/>
            <a:cxnLst>
              <a:cxn ang="0">
                <a:pos x="connsiteX0" y="connsiteY0"/>
              </a:cxn>
              <a:cxn ang="0">
                <a:pos x="connsiteX1" y="connsiteY1"/>
              </a:cxn>
              <a:cxn ang="0">
                <a:pos x="connsiteX2" y="connsiteY2"/>
              </a:cxn>
              <a:cxn ang="0">
                <a:pos x="connsiteX3" y="connsiteY3"/>
              </a:cxn>
            </a:cxnLst>
            <a:rect l="l" t="t" r="r" b="b"/>
            <a:pathLst>
              <a:path w="2805056" h="5742364">
                <a:moveTo>
                  <a:pt x="2805056" y="5742364"/>
                </a:moveTo>
                <a:lnTo>
                  <a:pt x="0" y="5208062"/>
                </a:lnTo>
                <a:lnTo>
                  <a:pt x="1" y="2395774"/>
                </a:lnTo>
                <a:lnTo>
                  <a:pt x="456344"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cs typeface="Segoe UI" pitchFamily="34" charset="0"/>
            </a:endParaRPr>
          </a:p>
        </p:txBody>
      </p:sp>
      <p:sp>
        <p:nvSpPr>
          <p:cNvPr id="57" name="Freeform: Shape 56">
            <a:extLst>
              <a:ext uri="{FF2B5EF4-FFF2-40B4-BE49-F238E27FC236}">
                <a16:creationId xmlns:a16="http://schemas.microsoft.com/office/drawing/2014/main" id="{F9FAA7E6-2CDC-44DB-9D19-9F5BC8BF9664}"/>
              </a:ext>
            </a:extLst>
          </p:cNvPr>
          <p:cNvSpPr/>
          <p:nvPr userDrawn="1"/>
        </p:nvSpPr>
        <p:spPr bwMode="auto">
          <a:xfrm rot="20952935">
            <a:off x="9314347" y="-298943"/>
            <a:ext cx="2734680" cy="4880067"/>
          </a:xfrm>
          <a:custGeom>
            <a:avLst/>
            <a:gdLst>
              <a:gd name="connsiteX0" fmla="*/ 0 w 2734680"/>
              <a:gd name="connsiteY0" fmla="*/ 0 h 4880067"/>
              <a:gd name="connsiteX1" fmla="*/ 2734680 w 2734680"/>
              <a:gd name="connsiteY1" fmla="*/ 520897 h 4880067"/>
              <a:gd name="connsiteX2" fmla="*/ 2734680 w 2734680"/>
              <a:gd name="connsiteY2" fmla="*/ 3333194 h 4880067"/>
              <a:gd name="connsiteX3" fmla="*/ 2440034 w 2734680"/>
              <a:gd name="connsiteY3" fmla="*/ 4880067 h 4880067"/>
            </a:gdLst>
            <a:ahLst/>
            <a:cxnLst>
              <a:cxn ang="0">
                <a:pos x="connsiteX0" y="connsiteY0"/>
              </a:cxn>
              <a:cxn ang="0">
                <a:pos x="connsiteX1" y="connsiteY1"/>
              </a:cxn>
              <a:cxn ang="0">
                <a:pos x="connsiteX2" y="connsiteY2"/>
              </a:cxn>
              <a:cxn ang="0">
                <a:pos x="connsiteX3" y="connsiteY3"/>
              </a:cxn>
            </a:cxnLst>
            <a:rect l="l" t="t" r="r" b="b"/>
            <a:pathLst>
              <a:path w="2734680" h="4880067">
                <a:moveTo>
                  <a:pt x="0" y="0"/>
                </a:moveTo>
                <a:lnTo>
                  <a:pt x="2734680" y="520897"/>
                </a:lnTo>
                <a:lnTo>
                  <a:pt x="2734680" y="3333194"/>
                </a:lnTo>
                <a:lnTo>
                  <a:pt x="2440034" y="4880067"/>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02029485-2927-479B-B118-F46CB6CD3410}"/>
              </a:ext>
            </a:extLst>
          </p:cNvPr>
          <p:cNvSpPr/>
          <p:nvPr userDrawn="1"/>
        </p:nvSpPr>
        <p:spPr bwMode="auto">
          <a:xfrm rot="20952935">
            <a:off x="9631555" y="-275105"/>
            <a:ext cx="2530785" cy="4340657"/>
          </a:xfrm>
          <a:custGeom>
            <a:avLst/>
            <a:gdLst>
              <a:gd name="connsiteX0" fmla="*/ 0 w 2530785"/>
              <a:gd name="connsiteY0" fmla="*/ 0 h 4340657"/>
              <a:gd name="connsiteX1" fmla="*/ 2530784 w 2530785"/>
              <a:gd name="connsiteY1" fmla="*/ 482060 h 4340657"/>
              <a:gd name="connsiteX2" fmla="*/ 2530785 w 2530785"/>
              <a:gd name="connsiteY2" fmla="*/ 2448287 h 4340657"/>
              <a:gd name="connsiteX3" fmla="*/ 2170329 w 2530785"/>
              <a:gd name="connsiteY3" fmla="*/ 4340657 h 4340657"/>
            </a:gdLst>
            <a:ahLst/>
            <a:cxnLst>
              <a:cxn ang="0">
                <a:pos x="connsiteX0" y="connsiteY0"/>
              </a:cxn>
              <a:cxn ang="0">
                <a:pos x="connsiteX1" y="connsiteY1"/>
              </a:cxn>
              <a:cxn ang="0">
                <a:pos x="connsiteX2" y="connsiteY2"/>
              </a:cxn>
              <a:cxn ang="0">
                <a:pos x="connsiteX3" y="connsiteY3"/>
              </a:cxn>
            </a:cxnLst>
            <a:rect l="l" t="t" r="r" b="b"/>
            <a:pathLst>
              <a:path w="2530785" h="4340657">
                <a:moveTo>
                  <a:pt x="0" y="0"/>
                </a:moveTo>
                <a:lnTo>
                  <a:pt x="2530784" y="482060"/>
                </a:lnTo>
                <a:lnTo>
                  <a:pt x="2530785" y="2448287"/>
                </a:lnTo>
                <a:lnTo>
                  <a:pt x="2170329" y="4340657"/>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Shape 51">
            <a:extLst>
              <a:ext uri="{FF2B5EF4-FFF2-40B4-BE49-F238E27FC236}">
                <a16:creationId xmlns:a16="http://schemas.microsoft.com/office/drawing/2014/main" id="{9027E57F-08F1-4CA9-A7DA-B1F41CA60A53}"/>
              </a:ext>
            </a:extLst>
          </p:cNvPr>
          <p:cNvSpPr/>
          <p:nvPr userDrawn="1"/>
        </p:nvSpPr>
        <p:spPr bwMode="auto">
          <a:xfrm rot="20952935">
            <a:off x="9907005" y="-275341"/>
            <a:ext cx="2577842" cy="3868868"/>
          </a:xfrm>
          <a:custGeom>
            <a:avLst/>
            <a:gdLst>
              <a:gd name="connsiteX0" fmla="*/ 0 w 2577842"/>
              <a:gd name="connsiteY0" fmla="*/ 0 h 3868868"/>
              <a:gd name="connsiteX1" fmla="*/ 2577842 w 2577842"/>
              <a:gd name="connsiteY1" fmla="*/ 491023 h 3868868"/>
              <a:gd name="connsiteX2" fmla="*/ 1934436 w 2577842"/>
              <a:gd name="connsiteY2" fmla="*/ 3868868 h 3868868"/>
            </a:gdLst>
            <a:ahLst/>
            <a:cxnLst>
              <a:cxn ang="0">
                <a:pos x="connsiteX0" y="connsiteY0"/>
              </a:cxn>
              <a:cxn ang="0">
                <a:pos x="connsiteX1" y="connsiteY1"/>
              </a:cxn>
              <a:cxn ang="0">
                <a:pos x="connsiteX2" y="connsiteY2"/>
              </a:cxn>
            </a:cxnLst>
            <a:rect l="l" t="t" r="r" b="b"/>
            <a:pathLst>
              <a:path w="2577842" h="3868868">
                <a:moveTo>
                  <a:pt x="0" y="0"/>
                </a:moveTo>
                <a:lnTo>
                  <a:pt x="2577842" y="491023"/>
                </a:lnTo>
                <a:lnTo>
                  <a:pt x="1934436" y="3868868"/>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10D8611C-7D81-4030-98C0-AFD0648FA595}"/>
              </a:ext>
            </a:extLst>
          </p:cNvPr>
          <p:cNvSpPr/>
          <p:nvPr userDrawn="1"/>
        </p:nvSpPr>
        <p:spPr bwMode="auto">
          <a:xfrm rot="20952935" flipH="1" flipV="1">
            <a:off x="10478700" y="1831405"/>
            <a:ext cx="1548840" cy="4328149"/>
          </a:xfrm>
          <a:custGeom>
            <a:avLst/>
            <a:gdLst>
              <a:gd name="connsiteX0" fmla="*/ 1548840 w 1548840"/>
              <a:gd name="connsiteY0" fmla="*/ 4328149 h 4328149"/>
              <a:gd name="connsiteX1" fmla="*/ 0 w 1548840"/>
              <a:gd name="connsiteY1" fmla="*/ 1212048 h 4328149"/>
              <a:gd name="connsiteX2" fmla="*/ 230869 w 1548840"/>
              <a:gd name="connsiteY2" fmla="*/ 0 h 4328149"/>
              <a:gd name="connsiteX3" fmla="*/ 1328921 w 1548840"/>
              <a:gd name="connsiteY3" fmla="*/ 402263 h 4328149"/>
            </a:gdLst>
            <a:ahLst/>
            <a:cxnLst>
              <a:cxn ang="0">
                <a:pos x="connsiteX0" y="connsiteY0"/>
              </a:cxn>
              <a:cxn ang="0">
                <a:pos x="connsiteX1" y="connsiteY1"/>
              </a:cxn>
              <a:cxn ang="0">
                <a:pos x="connsiteX2" y="connsiteY2"/>
              </a:cxn>
              <a:cxn ang="0">
                <a:pos x="connsiteX3" y="connsiteY3"/>
              </a:cxn>
            </a:cxnLst>
            <a:rect l="l" t="t" r="r" b="b"/>
            <a:pathLst>
              <a:path w="1548840" h="4328149">
                <a:moveTo>
                  <a:pt x="1548840" y="4328149"/>
                </a:moveTo>
                <a:lnTo>
                  <a:pt x="0" y="1212048"/>
                </a:lnTo>
                <a:lnTo>
                  <a:pt x="230869" y="0"/>
                </a:lnTo>
                <a:lnTo>
                  <a:pt x="1328921" y="402263"/>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Shape 46">
            <a:extLst>
              <a:ext uri="{FF2B5EF4-FFF2-40B4-BE49-F238E27FC236}">
                <a16:creationId xmlns:a16="http://schemas.microsoft.com/office/drawing/2014/main" id="{58CD7F9E-2DC6-489C-9AA7-B8B8C723EF04}"/>
              </a:ext>
            </a:extLst>
          </p:cNvPr>
          <p:cNvSpPr/>
          <p:nvPr userDrawn="1"/>
        </p:nvSpPr>
        <p:spPr bwMode="auto">
          <a:xfrm rot="20952935" flipH="1" flipV="1">
            <a:off x="10525034" y="2297232"/>
            <a:ext cx="1484921" cy="3889032"/>
          </a:xfrm>
          <a:custGeom>
            <a:avLst/>
            <a:gdLst>
              <a:gd name="connsiteX0" fmla="*/ 1484921 w 1484921"/>
              <a:gd name="connsiteY0" fmla="*/ 3889032 h 3889032"/>
              <a:gd name="connsiteX1" fmla="*/ 0 w 1484921"/>
              <a:gd name="connsiteY1" fmla="*/ 901528 h 3889032"/>
              <a:gd name="connsiteX2" fmla="*/ 171721 w 1484921"/>
              <a:gd name="connsiteY2" fmla="*/ 0 h 3889032"/>
              <a:gd name="connsiteX3" fmla="*/ 1276577 w 1484921"/>
              <a:gd name="connsiteY3" fmla="*/ 485187 h 3889032"/>
            </a:gdLst>
            <a:ahLst/>
            <a:cxnLst>
              <a:cxn ang="0">
                <a:pos x="connsiteX0" y="connsiteY0"/>
              </a:cxn>
              <a:cxn ang="0">
                <a:pos x="connsiteX1" y="connsiteY1"/>
              </a:cxn>
              <a:cxn ang="0">
                <a:pos x="connsiteX2" y="connsiteY2"/>
              </a:cxn>
              <a:cxn ang="0">
                <a:pos x="connsiteX3" y="connsiteY3"/>
              </a:cxn>
            </a:cxnLst>
            <a:rect l="l" t="t" r="r" b="b"/>
            <a:pathLst>
              <a:path w="1484921" h="3889032">
                <a:moveTo>
                  <a:pt x="1484921" y="3889032"/>
                </a:moveTo>
                <a:lnTo>
                  <a:pt x="0" y="901528"/>
                </a:lnTo>
                <a:lnTo>
                  <a:pt x="171721" y="0"/>
                </a:lnTo>
                <a:lnTo>
                  <a:pt x="1276577" y="485187"/>
                </a:lnTo>
                <a:close/>
              </a:path>
            </a:pathLst>
          </a:cu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E7859F57-D9A9-4E0F-A6DB-42D616DFCD98}"/>
              </a:ext>
            </a:extLst>
          </p:cNvPr>
          <p:cNvSpPr/>
          <p:nvPr userDrawn="1"/>
        </p:nvSpPr>
        <p:spPr bwMode="auto">
          <a:xfrm rot="20952935" flipH="1" flipV="1">
            <a:off x="10475490" y="2512014"/>
            <a:ext cx="1537383" cy="3800324"/>
          </a:xfrm>
          <a:custGeom>
            <a:avLst/>
            <a:gdLst>
              <a:gd name="connsiteX0" fmla="*/ 1456360 w 1537383"/>
              <a:gd name="connsiteY0" fmla="*/ 3800324 h 3800324"/>
              <a:gd name="connsiteX1" fmla="*/ 0 w 1537383"/>
              <a:gd name="connsiteY1" fmla="*/ 870283 h 3800324"/>
              <a:gd name="connsiteX2" fmla="*/ 165770 w 1537383"/>
              <a:gd name="connsiteY2" fmla="*/ 0 h 3800324"/>
              <a:gd name="connsiteX3" fmla="*/ 1537383 w 1537383"/>
              <a:gd name="connsiteY3" fmla="*/ 441841 h 3800324"/>
            </a:gdLst>
            <a:ahLst/>
            <a:cxnLst>
              <a:cxn ang="0">
                <a:pos x="connsiteX0" y="connsiteY0"/>
              </a:cxn>
              <a:cxn ang="0">
                <a:pos x="connsiteX1" y="connsiteY1"/>
              </a:cxn>
              <a:cxn ang="0">
                <a:pos x="connsiteX2" y="connsiteY2"/>
              </a:cxn>
              <a:cxn ang="0">
                <a:pos x="connsiteX3" y="connsiteY3"/>
              </a:cxn>
            </a:cxnLst>
            <a:rect l="l" t="t" r="r" b="b"/>
            <a:pathLst>
              <a:path w="1537383" h="3800324">
                <a:moveTo>
                  <a:pt x="1456360" y="3800324"/>
                </a:moveTo>
                <a:lnTo>
                  <a:pt x="0" y="870283"/>
                </a:lnTo>
                <a:lnTo>
                  <a:pt x="165770" y="0"/>
                </a:lnTo>
                <a:lnTo>
                  <a:pt x="1537383" y="441841"/>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Shape 67">
            <a:extLst>
              <a:ext uri="{FF2B5EF4-FFF2-40B4-BE49-F238E27FC236}">
                <a16:creationId xmlns:a16="http://schemas.microsoft.com/office/drawing/2014/main" id="{A76BA9E9-9A16-4CC5-9BB4-2930C7A32D74}"/>
              </a:ext>
            </a:extLst>
          </p:cNvPr>
          <p:cNvSpPr/>
          <p:nvPr userDrawn="1"/>
        </p:nvSpPr>
        <p:spPr bwMode="auto">
          <a:xfrm rot="21200336">
            <a:off x="-210061" y="4430300"/>
            <a:ext cx="1433050" cy="2519317"/>
          </a:xfrm>
          <a:custGeom>
            <a:avLst/>
            <a:gdLst>
              <a:gd name="connsiteX0" fmla="*/ 0 w 1433050"/>
              <a:gd name="connsiteY0" fmla="*/ 0 h 2519317"/>
              <a:gd name="connsiteX1" fmla="*/ 1433050 w 1433050"/>
              <a:gd name="connsiteY1" fmla="*/ 2519317 h 2519317"/>
              <a:gd name="connsiteX2" fmla="*/ 0 w 1433050"/>
              <a:gd name="connsiteY2" fmla="*/ 2351959 h 2519317"/>
            </a:gdLst>
            <a:ahLst/>
            <a:cxnLst>
              <a:cxn ang="0">
                <a:pos x="connsiteX0" y="connsiteY0"/>
              </a:cxn>
              <a:cxn ang="0">
                <a:pos x="connsiteX1" y="connsiteY1"/>
              </a:cxn>
              <a:cxn ang="0">
                <a:pos x="connsiteX2" y="connsiteY2"/>
              </a:cxn>
            </a:cxnLst>
            <a:rect l="l" t="t" r="r" b="b"/>
            <a:pathLst>
              <a:path w="1433050" h="2519317">
                <a:moveTo>
                  <a:pt x="0" y="0"/>
                </a:moveTo>
                <a:lnTo>
                  <a:pt x="1433050" y="2519317"/>
                </a:lnTo>
                <a:lnTo>
                  <a:pt x="0" y="2351959"/>
                </a:lnTo>
                <a:close/>
              </a:path>
            </a:pathLst>
          </a:custGeom>
          <a:solidFill>
            <a:srgbClr val="E8FCF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 name="Straight Connector 3">
            <a:extLst>
              <a:ext uri="{FF2B5EF4-FFF2-40B4-BE49-F238E27FC236}">
                <a16:creationId xmlns:a16="http://schemas.microsoft.com/office/drawing/2014/main" id="{8359A723-3983-4A73-9500-41BCC43BFDAF}"/>
              </a:ext>
            </a:extLst>
          </p:cNvPr>
          <p:cNvCxnSpPr/>
          <p:nvPr userDrawn="1"/>
        </p:nvCxnSpPr>
        <p:spPr>
          <a:xfrm rot="21200336">
            <a:off x="-419628" y="3332761"/>
            <a:ext cx="1057242" cy="2147507"/>
          </a:xfrm>
          <a:prstGeom prst="line">
            <a:avLst/>
          </a:prstGeom>
          <a:ln w="31750" cap="rnd">
            <a:solidFill>
              <a:srgbClr val="30E5D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0FAE00-6D85-4DE8-990E-E834942D3BBD}"/>
              </a:ext>
            </a:extLst>
          </p:cNvPr>
          <p:cNvCxnSpPr/>
          <p:nvPr userDrawn="1"/>
        </p:nvCxnSpPr>
        <p:spPr>
          <a:xfrm rot="21200336">
            <a:off x="-797040" y="1939065"/>
            <a:ext cx="1057242" cy="2147507"/>
          </a:xfrm>
          <a:prstGeom prst="line">
            <a:avLst/>
          </a:prstGeom>
          <a:ln w="31750" cap="rnd">
            <a:solidFill>
              <a:srgbClr val="0B556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505885-5C4C-4E67-8764-FAF4E06C2CEB}"/>
              </a:ext>
            </a:extLst>
          </p:cNvPr>
          <p:cNvCxnSpPr/>
          <p:nvPr userDrawn="1"/>
        </p:nvCxnSpPr>
        <p:spPr>
          <a:xfrm rot="21200336">
            <a:off x="-624601" y="2596408"/>
            <a:ext cx="1057242" cy="2147507"/>
          </a:xfrm>
          <a:prstGeom prst="line">
            <a:avLst/>
          </a:prstGeom>
          <a:ln w="31750" cap="rnd">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5C5A93-5669-4348-8961-B6756A0D993D}"/>
              </a:ext>
            </a:extLst>
          </p:cNvPr>
          <p:cNvCxnSpPr/>
          <p:nvPr userDrawn="1"/>
        </p:nvCxnSpPr>
        <p:spPr>
          <a:xfrm rot="21200336">
            <a:off x="-1046126" y="-192960"/>
            <a:ext cx="1057242" cy="2147507"/>
          </a:xfrm>
          <a:prstGeom prst="line">
            <a:avLst/>
          </a:prstGeom>
          <a:ln w="31750" cap="rnd">
            <a:solidFill>
              <a:schemeClr val="bg1">
                <a:lumMod val="9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0E558DB-3C76-4100-81E1-A18A630182AE}"/>
              </a:ext>
            </a:extLst>
          </p:cNvPr>
          <p:cNvSpPr/>
          <p:nvPr userDrawn="1"/>
        </p:nvSpPr>
        <p:spPr bwMode="auto">
          <a:xfrm>
            <a:off x="-1534577" y="-457200"/>
            <a:ext cx="1534577" cy="8089900"/>
          </a:xfrm>
          <a:prstGeom prst="rect">
            <a:avLst/>
          </a:prstGeom>
          <a:solidFill>
            <a:srgbClr val="2626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descr="A picture containing drawing&#10;&#10;Description automatically generated">
            <a:extLst>
              <a:ext uri="{FF2B5EF4-FFF2-40B4-BE49-F238E27FC236}">
                <a16:creationId xmlns:a16="http://schemas.microsoft.com/office/drawing/2014/main" id="{27A48EAD-A180-463B-85C8-82287DB58F4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18" name="Freeform: Shape 17">
            <a:extLst>
              <a:ext uri="{FF2B5EF4-FFF2-40B4-BE49-F238E27FC236}">
                <a16:creationId xmlns:a16="http://schemas.microsoft.com/office/drawing/2014/main" id="{E4F8C8D5-D9A2-4D00-A4DC-D454B9AA6ACA}"/>
              </a:ext>
            </a:extLst>
          </p:cNvPr>
          <p:cNvSpPr/>
          <p:nvPr userDrawn="1"/>
        </p:nvSpPr>
        <p:spPr bwMode="auto">
          <a:xfrm rot="20952935">
            <a:off x="9314347" y="-298943"/>
            <a:ext cx="2734680" cy="4880067"/>
          </a:xfrm>
          <a:custGeom>
            <a:avLst/>
            <a:gdLst>
              <a:gd name="connsiteX0" fmla="*/ 0 w 2734680"/>
              <a:gd name="connsiteY0" fmla="*/ 0 h 4880067"/>
              <a:gd name="connsiteX1" fmla="*/ 2734680 w 2734680"/>
              <a:gd name="connsiteY1" fmla="*/ 520897 h 4880067"/>
              <a:gd name="connsiteX2" fmla="*/ 2734680 w 2734680"/>
              <a:gd name="connsiteY2" fmla="*/ 3333194 h 4880067"/>
              <a:gd name="connsiteX3" fmla="*/ 2440034 w 2734680"/>
              <a:gd name="connsiteY3" fmla="*/ 4880067 h 4880067"/>
            </a:gdLst>
            <a:ahLst/>
            <a:cxnLst>
              <a:cxn ang="0">
                <a:pos x="connsiteX0" y="connsiteY0"/>
              </a:cxn>
              <a:cxn ang="0">
                <a:pos x="connsiteX1" y="connsiteY1"/>
              </a:cxn>
              <a:cxn ang="0">
                <a:pos x="connsiteX2" y="connsiteY2"/>
              </a:cxn>
              <a:cxn ang="0">
                <a:pos x="connsiteX3" y="connsiteY3"/>
              </a:cxn>
            </a:cxnLst>
            <a:rect l="l" t="t" r="r" b="b"/>
            <a:pathLst>
              <a:path w="2734680" h="4880067">
                <a:moveTo>
                  <a:pt x="0" y="0"/>
                </a:moveTo>
                <a:lnTo>
                  <a:pt x="2734680" y="520897"/>
                </a:lnTo>
                <a:lnTo>
                  <a:pt x="2734680" y="3333194"/>
                </a:lnTo>
                <a:lnTo>
                  <a:pt x="2440034" y="4880067"/>
                </a:lnTo>
                <a:close/>
              </a:path>
            </a:pathLst>
          </a:custGeom>
          <a:solidFill>
            <a:schemeClr val="bg2">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Footer Placeholder 1">
            <a:extLst>
              <a:ext uri="{FF2B5EF4-FFF2-40B4-BE49-F238E27FC236}">
                <a16:creationId xmlns:a16="http://schemas.microsoft.com/office/drawing/2014/main" id="{1E41FE66-1377-4FB2-B63A-8E91B77A96AB}"/>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60910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331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7094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92443"/>
          </a:xfrm>
        </p:spPr>
        <p:txBody>
          <a:bodyPr wrap="square" lIns="0" tIns="0" rIns="0" bIns="0">
            <a:spAutoFit/>
          </a:bodyPr>
          <a:lstStyle>
            <a:lvl1pPr>
              <a:lnSpc>
                <a:spcPct val="100000"/>
              </a:lnSpc>
              <a:defRPr sz="3200" strike="noStrike">
                <a:solidFill>
                  <a:schemeClr val="tx1"/>
                </a:solidFill>
                <a:latin typeface="+mj-lt"/>
              </a:defRPr>
            </a:lvl1pPr>
          </a:lstStyle>
          <a:p>
            <a:r>
              <a:rPr lang="en-US" dirty="0"/>
              <a:t>Title</a:t>
            </a:r>
          </a:p>
        </p:txBody>
      </p:sp>
    </p:spTree>
    <p:extLst>
      <p:ext uri="{BB962C8B-B14F-4D97-AF65-F5344CB8AC3E}">
        <p14:creationId xmlns:p14="http://schemas.microsoft.com/office/powerpoint/2010/main" val="144870678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6_Titl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2D7406A-FF5E-4106-ABF4-72C615FC0F0E}"/>
              </a:ext>
            </a:extLst>
          </p:cNvPr>
          <p:cNvSpPr/>
          <p:nvPr userDrawn="1"/>
        </p:nvSpPr>
        <p:spPr bwMode="auto">
          <a:xfrm>
            <a:off x="1" y="438150"/>
            <a:ext cx="11315700" cy="6419850"/>
          </a:xfrm>
          <a:custGeom>
            <a:avLst/>
            <a:gdLst>
              <a:gd name="connsiteX0" fmla="*/ 0 w 11315700"/>
              <a:gd name="connsiteY0" fmla="*/ 0 h 6419850"/>
              <a:gd name="connsiteX1" fmla="*/ 10117338 w 11315700"/>
              <a:gd name="connsiteY1" fmla="*/ 0 h 6419850"/>
              <a:gd name="connsiteX2" fmla="*/ 11315700 w 11315700"/>
              <a:gd name="connsiteY2" fmla="*/ 1198362 h 6419850"/>
              <a:gd name="connsiteX3" fmla="*/ 6094214 w 11315700"/>
              <a:gd name="connsiteY3" fmla="*/ 6419850 h 6419850"/>
              <a:gd name="connsiteX4" fmla="*/ 0 w 11315700"/>
              <a:gd name="connsiteY4" fmla="*/ 6419850 h 64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5700" h="6419850">
                <a:moveTo>
                  <a:pt x="0" y="0"/>
                </a:moveTo>
                <a:lnTo>
                  <a:pt x="10117338" y="0"/>
                </a:lnTo>
                <a:lnTo>
                  <a:pt x="11315700" y="1198362"/>
                </a:lnTo>
                <a:lnTo>
                  <a:pt x="6094214" y="6419850"/>
                </a:lnTo>
                <a:lnTo>
                  <a:pt x="0" y="64198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BFE561D5-8E22-468F-B9F4-4AB9FAF297A0}"/>
              </a:ext>
            </a:extLst>
          </p:cNvPr>
          <p:cNvSpPr/>
          <p:nvPr userDrawn="1"/>
        </p:nvSpPr>
        <p:spPr bwMode="auto">
          <a:xfrm>
            <a:off x="2" y="0"/>
            <a:ext cx="11449049" cy="6858000"/>
          </a:xfrm>
          <a:custGeom>
            <a:avLst/>
            <a:gdLst>
              <a:gd name="connsiteX0" fmla="*/ 0 w 11449049"/>
              <a:gd name="connsiteY0" fmla="*/ 0 h 6858000"/>
              <a:gd name="connsiteX1" fmla="*/ 10250687 w 11449049"/>
              <a:gd name="connsiteY1" fmla="*/ 0 h 6858000"/>
              <a:gd name="connsiteX2" fmla="*/ 11449049 w 11449049"/>
              <a:gd name="connsiteY2" fmla="*/ 1198362 h 6858000"/>
              <a:gd name="connsiteX3" fmla="*/ 5789412 w 11449049"/>
              <a:gd name="connsiteY3" fmla="*/ 6858000 h 6858000"/>
              <a:gd name="connsiteX4" fmla="*/ 0 w 1144904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9049" h="6858000">
                <a:moveTo>
                  <a:pt x="0" y="0"/>
                </a:moveTo>
                <a:lnTo>
                  <a:pt x="10250687" y="0"/>
                </a:lnTo>
                <a:lnTo>
                  <a:pt x="11449049" y="1198362"/>
                </a:lnTo>
                <a:lnTo>
                  <a:pt x="5789412" y="6858000"/>
                </a:lnTo>
                <a:lnTo>
                  <a:pt x="0" y="685800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5995" y="3135153"/>
            <a:ext cx="6478205" cy="492443"/>
          </a:xfrm>
        </p:spPr>
        <p:txBody>
          <a:bodyPr wrap="square" lIns="0" tIns="0" rIns="0" bIns="0" anchor="ctr">
            <a:spAutoFit/>
          </a:bodyPr>
          <a:lstStyle>
            <a:lvl1pPr>
              <a:lnSpc>
                <a:spcPct val="100000"/>
              </a:lnSpc>
              <a:defRPr sz="3200" strike="noStrike">
                <a:solidFill>
                  <a:schemeClr val="bg1"/>
                </a:solidFill>
              </a:defRPr>
            </a:lvl1pPr>
          </a:lstStyle>
          <a:p>
            <a:r>
              <a:rPr lang="en-US"/>
              <a:t>Title</a:t>
            </a:r>
          </a:p>
        </p:txBody>
      </p:sp>
      <p:sp>
        <p:nvSpPr>
          <p:cNvPr id="17" name="Freeform: Shape 16">
            <a:extLst>
              <a:ext uri="{FF2B5EF4-FFF2-40B4-BE49-F238E27FC236}">
                <a16:creationId xmlns:a16="http://schemas.microsoft.com/office/drawing/2014/main" id="{4B82F8D7-7F56-449E-815A-06FEB5E89CCF}"/>
              </a:ext>
            </a:extLst>
          </p:cNvPr>
          <p:cNvSpPr/>
          <p:nvPr userDrawn="1"/>
        </p:nvSpPr>
        <p:spPr bwMode="auto">
          <a:xfrm rot="10800000" flipH="1">
            <a:off x="1" y="0"/>
            <a:ext cx="2241979" cy="1797267"/>
          </a:xfrm>
          <a:custGeom>
            <a:avLst/>
            <a:gdLst>
              <a:gd name="connsiteX0" fmla="*/ 0 w 2241979"/>
              <a:gd name="connsiteY0" fmla="*/ 1797267 h 1797267"/>
              <a:gd name="connsiteX1" fmla="*/ 2241979 w 2241979"/>
              <a:gd name="connsiteY1" fmla="*/ 1797267 h 1797267"/>
              <a:gd name="connsiteX2" fmla="*/ 444714 w 2241979"/>
              <a:gd name="connsiteY2" fmla="*/ 0 h 1797267"/>
              <a:gd name="connsiteX3" fmla="*/ 0 w 2241979"/>
              <a:gd name="connsiteY3" fmla="*/ 444714 h 1797267"/>
            </a:gdLst>
            <a:ahLst/>
            <a:cxnLst>
              <a:cxn ang="0">
                <a:pos x="connsiteX0" y="connsiteY0"/>
              </a:cxn>
              <a:cxn ang="0">
                <a:pos x="connsiteX1" y="connsiteY1"/>
              </a:cxn>
              <a:cxn ang="0">
                <a:pos x="connsiteX2" y="connsiteY2"/>
              </a:cxn>
              <a:cxn ang="0">
                <a:pos x="connsiteX3" y="connsiteY3"/>
              </a:cxn>
            </a:cxnLst>
            <a:rect l="l" t="t" r="r" b="b"/>
            <a:pathLst>
              <a:path w="2241979" h="1797267">
                <a:moveTo>
                  <a:pt x="0" y="1797267"/>
                </a:moveTo>
                <a:lnTo>
                  <a:pt x="2241979" y="1797267"/>
                </a:lnTo>
                <a:lnTo>
                  <a:pt x="444714" y="0"/>
                </a:lnTo>
                <a:lnTo>
                  <a:pt x="0" y="444714"/>
                </a:lnTo>
                <a:close/>
              </a:path>
            </a:pathLst>
          </a:custGeom>
          <a:solidFill>
            <a:srgbClr val="07384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72311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14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accent5"/>
                </a:solidFill>
              </a:defRPr>
            </a:lvl1pPr>
          </a:lstStyle>
          <a:p>
            <a:r>
              <a:rPr lang="en-US"/>
              <a:t>Microsoft 365</a:t>
            </a:r>
            <a:br>
              <a:rPr lang="en-US"/>
            </a:br>
            <a:r>
              <a:rPr lang="en-US"/>
              <a:t>title or event name</a:t>
            </a:r>
          </a:p>
        </p:txBody>
      </p:sp>
      <p:pic>
        <p:nvPicPr>
          <p:cNvPr id="5" name="MS logo white - EMF">
            <a:extLst>
              <a:ext uri="{FF2B5EF4-FFF2-40B4-BE49-F238E27FC236}">
                <a16:creationId xmlns:a16="http://schemas.microsoft.com/office/drawing/2014/main" id="{ADC6A375-F019-4440-ACBE-755B635AE846}"/>
              </a:ext>
            </a:extLst>
          </p:cNvPr>
          <p:cNvPicPr>
            <a:picLocks noChangeAspect="1"/>
          </p:cNvPicPr>
          <p:nvPr userDrawn="1"/>
        </p:nvPicPr>
        <p:blipFill>
          <a:blip r:embed="rId2"/>
          <a:stretch>
            <a:fillRect/>
          </a:stretch>
        </p:blipFill>
        <p:spPr bwMode="black">
          <a:xfrm>
            <a:off x="436645" y="449302"/>
            <a:ext cx="1366061" cy="292568"/>
          </a:xfrm>
          <a:prstGeom prst="rect">
            <a:avLst/>
          </a:prstGeom>
        </p:spPr>
      </p:pic>
    </p:spTree>
    <p:extLst>
      <p:ext uri="{BB962C8B-B14F-4D97-AF65-F5344CB8AC3E}">
        <p14:creationId xmlns:p14="http://schemas.microsoft.com/office/powerpoint/2010/main" val="1442002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457199"/>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6" name="Content Placeholder 1">
            <a:extLst>
              <a:ext uri="{FF2B5EF4-FFF2-40B4-BE49-F238E27FC236}">
                <a16:creationId xmlns:a16="http://schemas.microsoft.com/office/drawing/2014/main" id="{F03A2FCD-9894-B040-9336-3D6408069AA9}"/>
              </a:ext>
            </a:extLst>
          </p:cNvPr>
          <p:cNvSpPr>
            <a:spLocks noGrp="1"/>
          </p:cNvSpPr>
          <p:nvPr>
            <p:ph sz="quarter" idx="11"/>
          </p:nvPr>
        </p:nvSpPr>
        <p:spPr>
          <a:xfrm>
            <a:off x="586390" y="1760013"/>
            <a:ext cx="11060178" cy="4640788"/>
          </a:xfrm>
          <a:prstGeom prst="rect">
            <a:avLst/>
          </a:prstGeo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61988" indent="0">
              <a:buNone/>
              <a:defRPr>
                <a:solidFill>
                  <a:schemeClr val="tx1"/>
                </a:solidFill>
              </a:defRPr>
            </a:lvl4pPr>
            <a:lvl5pPr marL="855663"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
            <a:extLst>
              <a:ext uri="{FF2B5EF4-FFF2-40B4-BE49-F238E27FC236}">
                <a16:creationId xmlns:a16="http://schemas.microsoft.com/office/drawing/2014/main" id="{3E440128-5ADF-4254-BB2D-832C9194E351}"/>
              </a:ext>
            </a:extLst>
          </p:cNvPr>
          <p:cNvSpPr>
            <a:spLocks noGrp="1"/>
          </p:cNvSpPr>
          <p:nvPr>
            <p:ph type="ftr" sz="quarter" idx="3"/>
          </p:nvPr>
        </p:nvSpPr>
        <p:spPr>
          <a:xfrm>
            <a:off x="4206338" y="6523896"/>
            <a:ext cx="3779324" cy="231036"/>
          </a:xfrm>
          <a:prstGeom prst="rect">
            <a:avLst/>
          </a:prstGeom>
        </p:spPr>
        <p:txBody>
          <a:bodyPr vert="horz" lIns="91440" tIns="45720" rIns="91440" bIns="45720" rtlCol="0" anchor="ctr"/>
          <a:lstStyle>
            <a:lvl1pPr algn="ctr">
              <a:defRPr sz="900" i="0">
                <a:solidFill>
                  <a:schemeClr val="tx1"/>
                </a:solidFill>
              </a:defRPr>
            </a:lvl1pPr>
          </a:lstStyle>
          <a:p>
            <a:r>
              <a:rPr lang="en-US"/>
              <a:t>© 2020 Microsoft Corporation. All rights reserved. </a:t>
            </a:r>
          </a:p>
        </p:txBody>
      </p:sp>
    </p:spTree>
    <p:extLst>
      <p:ext uri="{BB962C8B-B14F-4D97-AF65-F5344CB8AC3E}">
        <p14:creationId xmlns:p14="http://schemas.microsoft.com/office/powerpoint/2010/main" val="29598983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365</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spTree>
    <p:extLst>
      <p:ext uri="{BB962C8B-B14F-4D97-AF65-F5344CB8AC3E}">
        <p14:creationId xmlns:p14="http://schemas.microsoft.com/office/powerpoint/2010/main" val="729981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accent5"/>
                </a:solidFill>
              </a:defRPr>
            </a:lvl1pPr>
          </a:lstStyle>
          <a:p>
            <a:r>
              <a:rPr lang="en-US"/>
              <a:t>Microsoft 365</a:t>
            </a:r>
            <a:br>
              <a:rPr lang="en-US"/>
            </a:br>
            <a:r>
              <a:rPr lang="en-US"/>
              <a:t>title or event name</a:t>
            </a:r>
          </a:p>
        </p:txBody>
      </p:sp>
      <p:pic>
        <p:nvPicPr>
          <p:cNvPr id="5" name="MS logo white - EMF">
            <a:extLst>
              <a:ext uri="{FF2B5EF4-FFF2-40B4-BE49-F238E27FC236}">
                <a16:creationId xmlns:a16="http://schemas.microsoft.com/office/drawing/2014/main" id="{ADC6A375-F019-4440-ACBE-755B635AE846}"/>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4420021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600" strike="noStrike">
                <a:solidFill>
                  <a:schemeClr val="tx1"/>
                </a:solidFill>
              </a:defRPr>
            </a:lvl1pPr>
          </a:lstStyle>
          <a:p>
            <a:r>
              <a:rPr lang="en-US"/>
              <a:t>Title</a:t>
            </a:r>
          </a:p>
        </p:txBody>
      </p:sp>
    </p:spTree>
    <p:extLst>
      <p:ext uri="{BB962C8B-B14F-4D97-AF65-F5344CB8AC3E}">
        <p14:creationId xmlns:p14="http://schemas.microsoft.com/office/powerpoint/2010/main" val="434234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pic>
        <p:nvPicPr>
          <p:cNvPr id="4" name="MS logo white - EMF">
            <a:extLst>
              <a:ext uri="{FF2B5EF4-FFF2-40B4-BE49-F238E27FC236}">
                <a16:creationId xmlns:a16="http://schemas.microsoft.com/office/drawing/2014/main" id="{39B9BB4A-B833-48C4-9295-E0443F6AF02A}"/>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
        <p:nvSpPr>
          <p:cNvPr id="5" name="Footer Placeholder 1">
            <a:extLst>
              <a:ext uri="{FF2B5EF4-FFF2-40B4-BE49-F238E27FC236}">
                <a16:creationId xmlns:a16="http://schemas.microsoft.com/office/drawing/2014/main" id="{FF278B59-E977-4046-AC31-E50FCA25289E}"/>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tx2"/>
                </a:solidFill>
              </a:rPr>
              <a:t>© Microsoft Corporation                                                                                  								                      Power Virtual Agents</a:t>
            </a:r>
          </a:p>
        </p:txBody>
      </p:sp>
    </p:spTree>
    <p:extLst>
      <p:ext uri="{BB962C8B-B14F-4D97-AF65-F5344CB8AC3E}">
        <p14:creationId xmlns:p14="http://schemas.microsoft.com/office/powerpoint/2010/main" val="131320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62121" y="6594320"/>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MS logo white - EMF">
            <a:extLst>
              <a:ext uri="{FF2B5EF4-FFF2-40B4-BE49-F238E27FC236}">
                <a16:creationId xmlns:a16="http://schemas.microsoft.com/office/drawing/2014/main" id="{0B1CFF7D-8287-4938-B8AE-8FB993F63A11}"/>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590972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331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7094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4200" y="1435497"/>
            <a:ext cx="11018520" cy="1569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968255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6_Titl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2D7406A-FF5E-4106-ABF4-72C615FC0F0E}"/>
              </a:ext>
            </a:extLst>
          </p:cNvPr>
          <p:cNvSpPr/>
          <p:nvPr userDrawn="1"/>
        </p:nvSpPr>
        <p:spPr bwMode="auto">
          <a:xfrm>
            <a:off x="1" y="438150"/>
            <a:ext cx="11315700" cy="6419850"/>
          </a:xfrm>
          <a:custGeom>
            <a:avLst/>
            <a:gdLst>
              <a:gd name="connsiteX0" fmla="*/ 0 w 11315700"/>
              <a:gd name="connsiteY0" fmla="*/ 0 h 6419850"/>
              <a:gd name="connsiteX1" fmla="*/ 10117338 w 11315700"/>
              <a:gd name="connsiteY1" fmla="*/ 0 h 6419850"/>
              <a:gd name="connsiteX2" fmla="*/ 11315700 w 11315700"/>
              <a:gd name="connsiteY2" fmla="*/ 1198362 h 6419850"/>
              <a:gd name="connsiteX3" fmla="*/ 6094214 w 11315700"/>
              <a:gd name="connsiteY3" fmla="*/ 6419850 h 6419850"/>
              <a:gd name="connsiteX4" fmla="*/ 0 w 11315700"/>
              <a:gd name="connsiteY4" fmla="*/ 6419850 h 641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5700" h="6419850">
                <a:moveTo>
                  <a:pt x="0" y="0"/>
                </a:moveTo>
                <a:lnTo>
                  <a:pt x="10117338" y="0"/>
                </a:lnTo>
                <a:lnTo>
                  <a:pt x="11315700" y="1198362"/>
                </a:lnTo>
                <a:lnTo>
                  <a:pt x="6094214" y="6419850"/>
                </a:lnTo>
                <a:lnTo>
                  <a:pt x="0" y="64198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Freeform: Shape 7">
            <a:extLst>
              <a:ext uri="{FF2B5EF4-FFF2-40B4-BE49-F238E27FC236}">
                <a16:creationId xmlns:a16="http://schemas.microsoft.com/office/drawing/2014/main" id="{BFE561D5-8E22-468F-B9F4-4AB9FAF297A0}"/>
              </a:ext>
            </a:extLst>
          </p:cNvPr>
          <p:cNvSpPr/>
          <p:nvPr userDrawn="1"/>
        </p:nvSpPr>
        <p:spPr bwMode="auto">
          <a:xfrm>
            <a:off x="2" y="0"/>
            <a:ext cx="11449049" cy="6858000"/>
          </a:xfrm>
          <a:custGeom>
            <a:avLst/>
            <a:gdLst>
              <a:gd name="connsiteX0" fmla="*/ 0 w 11449049"/>
              <a:gd name="connsiteY0" fmla="*/ 0 h 6858000"/>
              <a:gd name="connsiteX1" fmla="*/ 10250687 w 11449049"/>
              <a:gd name="connsiteY1" fmla="*/ 0 h 6858000"/>
              <a:gd name="connsiteX2" fmla="*/ 11449049 w 11449049"/>
              <a:gd name="connsiteY2" fmla="*/ 1198362 h 6858000"/>
              <a:gd name="connsiteX3" fmla="*/ 5789412 w 11449049"/>
              <a:gd name="connsiteY3" fmla="*/ 6858000 h 6858000"/>
              <a:gd name="connsiteX4" fmla="*/ 0 w 11449049"/>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9049" h="6858000">
                <a:moveTo>
                  <a:pt x="0" y="0"/>
                </a:moveTo>
                <a:lnTo>
                  <a:pt x="10250687" y="0"/>
                </a:lnTo>
                <a:lnTo>
                  <a:pt x="11449049" y="1198362"/>
                </a:lnTo>
                <a:lnTo>
                  <a:pt x="5789412" y="6858000"/>
                </a:lnTo>
                <a:lnTo>
                  <a:pt x="0" y="685800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5995" y="3135153"/>
            <a:ext cx="6478205" cy="492443"/>
          </a:xfrm>
        </p:spPr>
        <p:txBody>
          <a:bodyPr wrap="square" lIns="0" tIns="0" rIns="0" bIns="0" anchor="ctr">
            <a:spAutoFit/>
          </a:bodyPr>
          <a:lstStyle>
            <a:lvl1pPr>
              <a:lnSpc>
                <a:spcPct val="100000"/>
              </a:lnSpc>
              <a:defRPr sz="3200" strike="noStrike">
                <a:solidFill>
                  <a:schemeClr val="bg1"/>
                </a:solidFill>
              </a:defRPr>
            </a:lvl1pPr>
          </a:lstStyle>
          <a:p>
            <a:r>
              <a:rPr lang="en-US"/>
              <a:t>Title</a:t>
            </a:r>
          </a:p>
        </p:txBody>
      </p:sp>
      <p:sp>
        <p:nvSpPr>
          <p:cNvPr id="17" name="Freeform: Shape 16">
            <a:extLst>
              <a:ext uri="{FF2B5EF4-FFF2-40B4-BE49-F238E27FC236}">
                <a16:creationId xmlns:a16="http://schemas.microsoft.com/office/drawing/2014/main" id="{4B82F8D7-7F56-449E-815A-06FEB5E89CCF}"/>
              </a:ext>
            </a:extLst>
          </p:cNvPr>
          <p:cNvSpPr/>
          <p:nvPr userDrawn="1"/>
        </p:nvSpPr>
        <p:spPr bwMode="auto">
          <a:xfrm rot="10800000" flipH="1">
            <a:off x="1" y="0"/>
            <a:ext cx="2241979" cy="1797267"/>
          </a:xfrm>
          <a:custGeom>
            <a:avLst/>
            <a:gdLst>
              <a:gd name="connsiteX0" fmla="*/ 0 w 2241979"/>
              <a:gd name="connsiteY0" fmla="*/ 1797267 h 1797267"/>
              <a:gd name="connsiteX1" fmla="*/ 2241979 w 2241979"/>
              <a:gd name="connsiteY1" fmla="*/ 1797267 h 1797267"/>
              <a:gd name="connsiteX2" fmla="*/ 444714 w 2241979"/>
              <a:gd name="connsiteY2" fmla="*/ 0 h 1797267"/>
              <a:gd name="connsiteX3" fmla="*/ 0 w 2241979"/>
              <a:gd name="connsiteY3" fmla="*/ 444714 h 1797267"/>
            </a:gdLst>
            <a:ahLst/>
            <a:cxnLst>
              <a:cxn ang="0">
                <a:pos x="connsiteX0" y="connsiteY0"/>
              </a:cxn>
              <a:cxn ang="0">
                <a:pos x="connsiteX1" y="connsiteY1"/>
              </a:cxn>
              <a:cxn ang="0">
                <a:pos x="connsiteX2" y="connsiteY2"/>
              </a:cxn>
              <a:cxn ang="0">
                <a:pos x="connsiteX3" y="connsiteY3"/>
              </a:cxn>
            </a:cxnLst>
            <a:rect l="l" t="t" r="r" b="b"/>
            <a:pathLst>
              <a:path w="2241979" h="1797267">
                <a:moveTo>
                  <a:pt x="0" y="1797267"/>
                </a:moveTo>
                <a:lnTo>
                  <a:pt x="2241979" y="1797267"/>
                </a:lnTo>
                <a:lnTo>
                  <a:pt x="444714" y="0"/>
                </a:lnTo>
                <a:lnTo>
                  <a:pt x="0" y="444714"/>
                </a:lnTo>
                <a:close/>
              </a:path>
            </a:pathLst>
          </a:custGeom>
          <a:solidFill>
            <a:srgbClr val="07384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1723117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3600" strike="noStrike">
                <a:solidFill>
                  <a:schemeClr val="tx1"/>
                </a:solidFill>
              </a:defRPr>
            </a:lvl1pPr>
          </a:lstStyle>
          <a:p>
            <a:r>
              <a:rPr lang="en-US"/>
              <a:t>Title</a:t>
            </a:r>
          </a:p>
        </p:txBody>
      </p:sp>
    </p:spTree>
    <p:extLst>
      <p:ext uri="{BB962C8B-B14F-4D97-AF65-F5344CB8AC3E}">
        <p14:creationId xmlns:p14="http://schemas.microsoft.com/office/powerpoint/2010/main" val="4342348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677108"/>
          </a:xfrm>
        </p:spPr>
        <p:txBody>
          <a:bodyPr/>
          <a:lstStyle>
            <a:lvl1pPr>
              <a:defRPr sz="1600">
                <a:solidFill>
                  <a:schemeClr val="tx1"/>
                </a:solidFill>
              </a:defRPr>
            </a:lvl1pPr>
            <a:lvl2pPr>
              <a:defRPr sz="1600">
                <a:solidFill>
                  <a:schemeClr val="tx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400" strike="noStrike" spc="-49" baseline="0">
                <a:solidFill>
                  <a:srgbClr val="191919"/>
                </a:solidFill>
              </a:defRPr>
            </a:lvl1pPr>
          </a:lstStyle>
          <a:p>
            <a:r>
              <a:rPr lang="en-US"/>
              <a:t>Microsoft 365</a:t>
            </a:r>
            <a:br>
              <a:rPr lang="en-US"/>
            </a:br>
            <a:r>
              <a:rPr lang="en-US"/>
              <a:t>title or event name</a:t>
            </a:r>
          </a:p>
        </p:txBody>
      </p:sp>
      <p:grpSp>
        <p:nvGrpSpPr>
          <p:cNvPr id="10" name="Group 9">
            <a:extLst>
              <a:ext uri="{FF2B5EF4-FFF2-40B4-BE49-F238E27FC236}">
                <a16:creationId xmlns:a16="http://schemas.microsoft.com/office/drawing/2014/main" id="{635FAAF4-4A04-4D7D-91A0-F5187C15DBAB}"/>
              </a:ext>
            </a:extLst>
          </p:cNvPr>
          <p:cNvGrpSpPr/>
          <p:nvPr userDrawn="1"/>
        </p:nvGrpSpPr>
        <p:grpSpPr>
          <a:xfrm>
            <a:off x="8889914" y="-1044781"/>
            <a:ext cx="3662371" cy="5637053"/>
            <a:chOff x="8889914" y="-1044781"/>
            <a:chExt cx="3662371" cy="5637053"/>
          </a:xfrm>
        </p:grpSpPr>
        <p:sp>
          <p:nvSpPr>
            <p:cNvPr id="36" name="Freeform: Shape 35">
              <a:extLst>
                <a:ext uri="{FF2B5EF4-FFF2-40B4-BE49-F238E27FC236}">
                  <a16:creationId xmlns:a16="http://schemas.microsoft.com/office/drawing/2014/main" id="{76C636F5-F9F7-4D1E-9B8C-516E41CE6167}"/>
                </a:ext>
              </a:extLst>
            </p:cNvPr>
            <p:cNvSpPr/>
            <p:nvPr userDrawn="1"/>
          </p:nvSpPr>
          <p:spPr bwMode="auto">
            <a:xfrm rot="20461902">
              <a:off x="9594085" y="-499963"/>
              <a:ext cx="2298498" cy="4655741"/>
            </a:xfrm>
            <a:custGeom>
              <a:avLst/>
              <a:gdLst>
                <a:gd name="connsiteX0" fmla="*/ 0 w 2298498"/>
                <a:gd name="connsiteY0" fmla="*/ 0 h 4655741"/>
                <a:gd name="connsiteX1" fmla="*/ 2298498 w 2298498"/>
                <a:gd name="connsiteY1" fmla="*/ 790014 h 4655741"/>
                <a:gd name="connsiteX2" fmla="*/ 2298498 w 2298498"/>
                <a:gd name="connsiteY2" fmla="*/ 3441017 h 4655741"/>
                <a:gd name="connsiteX3" fmla="*/ 1880986 w 2298498"/>
                <a:gd name="connsiteY3" fmla="*/ 4655741 h 4655741"/>
              </a:gdLst>
              <a:ahLst/>
              <a:cxnLst>
                <a:cxn ang="0">
                  <a:pos x="connsiteX0" y="connsiteY0"/>
                </a:cxn>
                <a:cxn ang="0">
                  <a:pos x="connsiteX1" y="connsiteY1"/>
                </a:cxn>
                <a:cxn ang="0">
                  <a:pos x="connsiteX2" y="connsiteY2"/>
                </a:cxn>
                <a:cxn ang="0">
                  <a:pos x="connsiteX3" y="connsiteY3"/>
                </a:cxn>
              </a:cxnLst>
              <a:rect l="l" t="t" r="r" b="b"/>
              <a:pathLst>
                <a:path w="2298498" h="4655741">
                  <a:moveTo>
                    <a:pt x="0" y="0"/>
                  </a:moveTo>
                  <a:lnTo>
                    <a:pt x="2298498" y="790014"/>
                  </a:lnTo>
                  <a:lnTo>
                    <a:pt x="2298498" y="3441017"/>
                  </a:lnTo>
                  <a:lnTo>
                    <a:pt x="1880986" y="4655741"/>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AF47FB09-F6C3-426C-9C5C-0D3576A039D0}"/>
                </a:ext>
              </a:extLst>
            </p:cNvPr>
            <p:cNvSpPr/>
            <p:nvPr userDrawn="1"/>
          </p:nvSpPr>
          <p:spPr bwMode="auto">
            <a:xfrm rot="20461902">
              <a:off x="9819547" y="-445543"/>
              <a:ext cx="2030582" cy="4255100"/>
            </a:xfrm>
            <a:custGeom>
              <a:avLst/>
              <a:gdLst>
                <a:gd name="connsiteX0" fmla="*/ 0 w 2030582"/>
                <a:gd name="connsiteY0" fmla="*/ 0 h 4255100"/>
                <a:gd name="connsiteX1" fmla="*/ 2030582 w 2030582"/>
                <a:gd name="connsiteY1" fmla="*/ 697928 h 4255100"/>
                <a:gd name="connsiteX2" fmla="*/ 2030582 w 2030582"/>
                <a:gd name="connsiteY2" fmla="*/ 3348926 h 4255100"/>
                <a:gd name="connsiteX3" fmla="*/ 1719122 w 2030582"/>
                <a:gd name="connsiteY3" fmla="*/ 4255100 h 4255100"/>
              </a:gdLst>
              <a:ahLst/>
              <a:cxnLst>
                <a:cxn ang="0">
                  <a:pos x="connsiteX0" y="connsiteY0"/>
                </a:cxn>
                <a:cxn ang="0">
                  <a:pos x="connsiteX1" y="connsiteY1"/>
                </a:cxn>
                <a:cxn ang="0">
                  <a:pos x="connsiteX2" y="connsiteY2"/>
                </a:cxn>
                <a:cxn ang="0">
                  <a:pos x="connsiteX3" y="connsiteY3"/>
                </a:cxn>
              </a:cxnLst>
              <a:rect l="l" t="t" r="r" b="b"/>
              <a:pathLst>
                <a:path w="2030582" h="4255100">
                  <a:moveTo>
                    <a:pt x="0" y="0"/>
                  </a:moveTo>
                  <a:lnTo>
                    <a:pt x="2030582" y="697928"/>
                  </a:lnTo>
                  <a:lnTo>
                    <a:pt x="2030582" y="3348926"/>
                  </a:lnTo>
                  <a:lnTo>
                    <a:pt x="1719122" y="4255100"/>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C5D64377-8FEB-40C2-B486-BAA69EA7ADE4}"/>
                </a:ext>
              </a:extLst>
            </p:cNvPr>
            <p:cNvSpPr/>
            <p:nvPr userDrawn="1"/>
          </p:nvSpPr>
          <p:spPr bwMode="auto">
            <a:xfrm rot="20461902">
              <a:off x="9920291" y="-421227"/>
              <a:ext cx="1910866" cy="4076082"/>
            </a:xfrm>
            <a:custGeom>
              <a:avLst/>
              <a:gdLst>
                <a:gd name="connsiteX0" fmla="*/ 0 w 1910866"/>
                <a:gd name="connsiteY0" fmla="*/ 0 h 4076082"/>
                <a:gd name="connsiteX1" fmla="*/ 1910865 w 1910866"/>
                <a:gd name="connsiteY1" fmla="*/ 656781 h 4076082"/>
                <a:gd name="connsiteX2" fmla="*/ 1910866 w 1910866"/>
                <a:gd name="connsiteY2" fmla="*/ 3307783 h 4076082"/>
                <a:gd name="connsiteX3" fmla="*/ 1646795 w 1910866"/>
                <a:gd name="connsiteY3" fmla="*/ 4076082 h 4076082"/>
              </a:gdLst>
              <a:ahLst/>
              <a:cxnLst>
                <a:cxn ang="0">
                  <a:pos x="connsiteX0" y="connsiteY0"/>
                </a:cxn>
                <a:cxn ang="0">
                  <a:pos x="connsiteX1" y="connsiteY1"/>
                </a:cxn>
                <a:cxn ang="0">
                  <a:pos x="connsiteX2" y="connsiteY2"/>
                </a:cxn>
                <a:cxn ang="0">
                  <a:pos x="connsiteX3" y="connsiteY3"/>
                </a:cxn>
              </a:cxnLst>
              <a:rect l="l" t="t" r="r" b="b"/>
              <a:pathLst>
                <a:path w="1910866" h="4076082">
                  <a:moveTo>
                    <a:pt x="0" y="0"/>
                  </a:moveTo>
                  <a:lnTo>
                    <a:pt x="1910865" y="656781"/>
                  </a:lnTo>
                  <a:lnTo>
                    <a:pt x="1910866" y="3307783"/>
                  </a:lnTo>
                  <a:lnTo>
                    <a:pt x="1646795" y="4076082"/>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Shape 29">
              <a:extLst>
                <a:ext uri="{FF2B5EF4-FFF2-40B4-BE49-F238E27FC236}">
                  <a16:creationId xmlns:a16="http://schemas.microsoft.com/office/drawing/2014/main" id="{FB2FC9FA-5989-4D08-93E2-36D3292D995D}"/>
                </a:ext>
              </a:extLst>
            </p:cNvPr>
            <p:cNvSpPr/>
            <p:nvPr userDrawn="1"/>
          </p:nvSpPr>
          <p:spPr bwMode="auto">
            <a:xfrm rot="20461902">
              <a:off x="10278669" y="-461824"/>
              <a:ext cx="2273616" cy="3399937"/>
            </a:xfrm>
            <a:custGeom>
              <a:avLst/>
              <a:gdLst>
                <a:gd name="connsiteX0" fmla="*/ 0 w 2273616"/>
                <a:gd name="connsiteY0" fmla="*/ 0 h 3399937"/>
                <a:gd name="connsiteX1" fmla="*/ 2273616 w 2273616"/>
                <a:gd name="connsiteY1" fmla="*/ 781462 h 3399937"/>
                <a:gd name="connsiteX2" fmla="*/ 1373623 w 2273616"/>
                <a:gd name="connsiteY2" fmla="*/ 3399937 h 3399937"/>
              </a:gdLst>
              <a:ahLst/>
              <a:cxnLst>
                <a:cxn ang="0">
                  <a:pos x="connsiteX0" y="connsiteY0"/>
                </a:cxn>
                <a:cxn ang="0">
                  <a:pos x="connsiteX1" y="connsiteY1"/>
                </a:cxn>
                <a:cxn ang="0">
                  <a:pos x="connsiteX2" y="connsiteY2"/>
                </a:cxn>
              </a:cxnLst>
              <a:rect l="l" t="t" r="r" b="b"/>
              <a:pathLst>
                <a:path w="2273616" h="3399937">
                  <a:moveTo>
                    <a:pt x="0" y="0"/>
                  </a:moveTo>
                  <a:lnTo>
                    <a:pt x="2273616" y="781462"/>
                  </a:lnTo>
                  <a:lnTo>
                    <a:pt x="1373623" y="339993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Connector 2">
              <a:extLst>
                <a:ext uri="{FF2B5EF4-FFF2-40B4-BE49-F238E27FC236}">
                  <a16:creationId xmlns:a16="http://schemas.microsoft.com/office/drawing/2014/main" id="{AD95BEFC-E64D-4AD1-ABCD-9531E7046E03}"/>
                </a:ext>
              </a:extLst>
            </p:cNvPr>
            <p:cNvCxnSpPr/>
            <p:nvPr userDrawn="1"/>
          </p:nvCxnSpPr>
          <p:spPr>
            <a:xfrm rot="20461902">
              <a:off x="8889914" y="-332613"/>
              <a:ext cx="1270000" cy="3131595"/>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C3C2F-4B44-41F5-9FCC-4AADA8697B78}"/>
                </a:ext>
              </a:extLst>
            </p:cNvPr>
            <p:cNvCxnSpPr/>
            <p:nvPr userDrawn="1"/>
          </p:nvCxnSpPr>
          <p:spPr>
            <a:xfrm rot="20461902">
              <a:off x="10700710" y="1460677"/>
              <a:ext cx="1270000" cy="3131595"/>
            </a:xfrm>
            <a:prstGeom prst="line">
              <a:avLst/>
            </a:prstGeom>
            <a:ln w="12700" cap="rnd">
              <a:solidFill>
                <a:srgbClr val="EAEAE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DD12CD-9CC5-4326-9547-060AF0620440}"/>
                </a:ext>
              </a:extLst>
            </p:cNvPr>
            <p:cNvCxnSpPr>
              <a:cxnSpLocks/>
            </p:cNvCxnSpPr>
            <p:nvPr userDrawn="1"/>
          </p:nvCxnSpPr>
          <p:spPr>
            <a:xfrm rot="20461902">
              <a:off x="9098843" y="-1044781"/>
              <a:ext cx="807717" cy="2014296"/>
            </a:xfrm>
            <a:prstGeom prst="line">
              <a:avLst/>
            </a:prstGeom>
            <a:ln w="12700" cap="rnd">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3" name="Picture 12" descr="A picture containing drawing&#10;&#10;Description automatically generated">
            <a:extLst>
              <a:ext uri="{FF2B5EF4-FFF2-40B4-BE49-F238E27FC236}">
                <a16:creationId xmlns:a16="http://schemas.microsoft.com/office/drawing/2014/main" id="{E6B07396-3169-457E-A2F3-6468D83354F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Tree>
    <p:extLst>
      <p:ext uri="{BB962C8B-B14F-4D97-AF65-F5344CB8AC3E}">
        <p14:creationId xmlns:p14="http://schemas.microsoft.com/office/powerpoint/2010/main" val="1244918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13" name="Picture 12" descr="Microsoft Power Platform logo">
            <a:extLst>
              <a:ext uri="{FF2B5EF4-FFF2-40B4-BE49-F238E27FC236}">
                <a16:creationId xmlns:a16="http://schemas.microsoft.com/office/drawing/2014/main" id="{E6B07396-3169-457E-A2F3-6468D83354F3}"/>
              </a:ext>
              <a:ext uri="{C183D7F6-B498-43B3-948B-1728B52AA6E4}">
                <adec:decorative xmlns:adec="http://schemas.microsoft.com/office/drawing/2017/decorative" val="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7881" b="32249"/>
          <a:stretch/>
        </p:blipFill>
        <p:spPr>
          <a:xfrm>
            <a:off x="436266" y="439739"/>
            <a:ext cx="2997420" cy="302132"/>
          </a:xfrm>
          <a:prstGeom prst="rect">
            <a:avLst/>
          </a:prstGeom>
        </p:spPr>
      </p:pic>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400" strike="noStrike" spc="-49" baseline="0">
                <a:solidFill>
                  <a:srgbClr val="191919"/>
                </a:solidFill>
              </a:defRPr>
            </a:lvl1pPr>
          </a:lstStyle>
          <a:p>
            <a:r>
              <a:rPr lang="en-US"/>
              <a:t>Microsoft 365</a:t>
            </a:r>
            <a:br>
              <a:rPr lang="en-US"/>
            </a:br>
            <a:r>
              <a:rPr lang="en-US"/>
              <a:t>title or event name</a:t>
            </a:r>
          </a:p>
        </p:txBody>
      </p:sp>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677108"/>
          </a:xfrm>
        </p:spPr>
        <p:txBody>
          <a:bodyPr/>
          <a:lstStyle>
            <a:lvl1pPr>
              <a:defRPr sz="1600">
                <a:solidFill>
                  <a:schemeClr val="tx1"/>
                </a:solidFill>
              </a:defRPr>
            </a:lvl1pPr>
            <a:lvl2pPr>
              <a:defRPr sz="1600">
                <a:solidFill>
                  <a:schemeClr val="tx1"/>
                </a:solidFill>
              </a:defRPr>
            </a:lvl2pPr>
            <a:lvl3pPr>
              <a:defRPr sz="1372"/>
            </a:lvl3pPr>
            <a:lvl4pPr>
              <a:defRPr sz="1372"/>
            </a:lvl4pPr>
            <a:lvl5pPr>
              <a:defRPr sz="1029"/>
            </a:lvl5pPr>
          </a:lstStyle>
          <a:p>
            <a:pPr lvl="0"/>
            <a:r>
              <a:rPr lang="en-US"/>
              <a:t>Author name</a:t>
            </a:r>
          </a:p>
          <a:p>
            <a:pPr lvl="1"/>
            <a:r>
              <a:rPr lang="en-US"/>
              <a:t>Date</a:t>
            </a:r>
          </a:p>
        </p:txBody>
      </p:sp>
      <p:grpSp>
        <p:nvGrpSpPr>
          <p:cNvPr id="2" name="Group 1">
            <a:extLst>
              <a:ext uri="{FF2B5EF4-FFF2-40B4-BE49-F238E27FC236}">
                <a16:creationId xmlns:a16="http://schemas.microsoft.com/office/drawing/2014/main" id="{04628F04-DDA8-4CF8-8D4C-CA07214B9151}"/>
              </a:ext>
              <a:ext uri="{C183D7F6-B498-43B3-948B-1728B52AA6E4}">
                <adec:decorative xmlns:adec="http://schemas.microsoft.com/office/drawing/2017/decorative" val="1"/>
              </a:ext>
            </a:extLst>
          </p:cNvPr>
          <p:cNvGrpSpPr/>
          <p:nvPr userDrawn="1"/>
        </p:nvGrpSpPr>
        <p:grpSpPr>
          <a:xfrm>
            <a:off x="8889914" y="-1044781"/>
            <a:ext cx="3662371" cy="5637053"/>
            <a:chOff x="8889914" y="-1044781"/>
            <a:chExt cx="3662371" cy="5637053"/>
          </a:xfrm>
        </p:grpSpPr>
        <p:sp>
          <p:nvSpPr>
            <p:cNvPr id="36" name="Freeform: Shape 35">
              <a:extLst>
                <a:ext uri="{FF2B5EF4-FFF2-40B4-BE49-F238E27FC236}">
                  <a16:creationId xmlns:a16="http://schemas.microsoft.com/office/drawing/2014/main" id="{76C636F5-F9F7-4D1E-9B8C-516E41CE6167}"/>
                </a:ext>
                <a:ext uri="{C183D7F6-B498-43B3-948B-1728B52AA6E4}">
                  <adec:decorative xmlns:adec="http://schemas.microsoft.com/office/drawing/2017/decorative" val="1"/>
                </a:ext>
              </a:extLst>
            </p:cNvPr>
            <p:cNvSpPr/>
            <p:nvPr userDrawn="1"/>
          </p:nvSpPr>
          <p:spPr bwMode="auto">
            <a:xfrm rot="20461902">
              <a:off x="9594085" y="-499963"/>
              <a:ext cx="2298498" cy="4655741"/>
            </a:xfrm>
            <a:custGeom>
              <a:avLst/>
              <a:gdLst>
                <a:gd name="connsiteX0" fmla="*/ 0 w 2298498"/>
                <a:gd name="connsiteY0" fmla="*/ 0 h 4655741"/>
                <a:gd name="connsiteX1" fmla="*/ 2298498 w 2298498"/>
                <a:gd name="connsiteY1" fmla="*/ 790014 h 4655741"/>
                <a:gd name="connsiteX2" fmla="*/ 2298498 w 2298498"/>
                <a:gd name="connsiteY2" fmla="*/ 3441017 h 4655741"/>
                <a:gd name="connsiteX3" fmla="*/ 1880986 w 2298498"/>
                <a:gd name="connsiteY3" fmla="*/ 4655741 h 4655741"/>
              </a:gdLst>
              <a:ahLst/>
              <a:cxnLst>
                <a:cxn ang="0">
                  <a:pos x="connsiteX0" y="connsiteY0"/>
                </a:cxn>
                <a:cxn ang="0">
                  <a:pos x="connsiteX1" y="connsiteY1"/>
                </a:cxn>
                <a:cxn ang="0">
                  <a:pos x="connsiteX2" y="connsiteY2"/>
                </a:cxn>
                <a:cxn ang="0">
                  <a:pos x="connsiteX3" y="connsiteY3"/>
                </a:cxn>
              </a:cxnLst>
              <a:rect l="l" t="t" r="r" b="b"/>
              <a:pathLst>
                <a:path w="2298498" h="4655741">
                  <a:moveTo>
                    <a:pt x="0" y="0"/>
                  </a:moveTo>
                  <a:lnTo>
                    <a:pt x="2298498" y="790014"/>
                  </a:lnTo>
                  <a:lnTo>
                    <a:pt x="2298498" y="3441017"/>
                  </a:lnTo>
                  <a:lnTo>
                    <a:pt x="1880986" y="4655741"/>
                  </a:lnTo>
                  <a:close/>
                </a:path>
              </a:pathLst>
            </a:cu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AF47FB09-F6C3-426C-9C5C-0D3576A039D0}"/>
                </a:ext>
                <a:ext uri="{C183D7F6-B498-43B3-948B-1728B52AA6E4}">
                  <adec:decorative xmlns:adec="http://schemas.microsoft.com/office/drawing/2017/decorative" val="1"/>
                </a:ext>
              </a:extLst>
            </p:cNvPr>
            <p:cNvSpPr/>
            <p:nvPr userDrawn="1"/>
          </p:nvSpPr>
          <p:spPr bwMode="auto">
            <a:xfrm rot="20461902">
              <a:off x="9819547" y="-445543"/>
              <a:ext cx="2030582" cy="4255100"/>
            </a:xfrm>
            <a:custGeom>
              <a:avLst/>
              <a:gdLst>
                <a:gd name="connsiteX0" fmla="*/ 0 w 2030582"/>
                <a:gd name="connsiteY0" fmla="*/ 0 h 4255100"/>
                <a:gd name="connsiteX1" fmla="*/ 2030582 w 2030582"/>
                <a:gd name="connsiteY1" fmla="*/ 697928 h 4255100"/>
                <a:gd name="connsiteX2" fmla="*/ 2030582 w 2030582"/>
                <a:gd name="connsiteY2" fmla="*/ 3348926 h 4255100"/>
                <a:gd name="connsiteX3" fmla="*/ 1719122 w 2030582"/>
                <a:gd name="connsiteY3" fmla="*/ 4255100 h 4255100"/>
              </a:gdLst>
              <a:ahLst/>
              <a:cxnLst>
                <a:cxn ang="0">
                  <a:pos x="connsiteX0" y="connsiteY0"/>
                </a:cxn>
                <a:cxn ang="0">
                  <a:pos x="connsiteX1" y="connsiteY1"/>
                </a:cxn>
                <a:cxn ang="0">
                  <a:pos x="connsiteX2" y="connsiteY2"/>
                </a:cxn>
                <a:cxn ang="0">
                  <a:pos x="connsiteX3" y="connsiteY3"/>
                </a:cxn>
              </a:cxnLst>
              <a:rect l="l" t="t" r="r" b="b"/>
              <a:pathLst>
                <a:path w="2030582" h="4255100">
                  <a:moveTo>
                    <a:pt x="0" y="0"/>
                  </a:moveTo>
                  <a:lnTo>
                    <a:pt x="2030582" y="697928"/>
                  </a:lnTo>
                  <a:lnTo>
                    <a:pt x="2030582" y="3348926"/>
                  </a:lnTo>
                  <a:lnTo>
                    <a:pt x="1719122" y="4255100"/>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C5D64377-8FEB-40C2-B486-BAA69EA7ADE4}"/>
                </a:ext>
                <a:ext uri="{C183D7F6-B498-43B3-948B-1728B52AA6E4}">
                  <adec:decorative xmlns:adec="http://schemas.microsoft.com/office/drawing/2017/decorative" val="1"/>
                </a:ext>
              </a:extLst>
            </p:cNvPr>
            <p:cNvSpPr/>
            <p:nvPr userDrawn="1"/>
          </p:nvSpPr>
          <p:spPr bwMode="auto">
            <a:xfrm rot="20461902">
              <a:off x="9920291" y="-421227"/>
              <a:ext cx="1910866" cy="4076082"/>
            </a:xfrm>
            <a:custGeom>
              <a:avLst/>
              <a:gdLst>
                <a:gd name="connsiteX0" fmla="*/ 0 w 1910866"/>
                <a:gd name="connsiteY0" fmla="*/ 0 h 4076082"/>
                <a:gd name="connsiteX1" fmla="*/ 1910865 w 1910866"/>
                <a:gd name="connsiteY1" fmla="*/ 656781 h 4076082"/>
                <a:gd name="connsiteX2" fmla="*/ 1910866 w 1910866"/>
                <a:gd name="connsiteY2" fmla="*/ 3307783 h 4076082"/>
                <a:gd name="connsiteX3" fmla="*/ 1646795 w 1910866"/>
                <a:gd name="connsiteY3" fmla="*/ 4076082 h 4076082"/>
              </a:gdLst>
              <a:ahLst/>
              <a:cxnLst>
                <a:cxn ang="0">
                  <a:pos x="connsiteX0" y="connsiteY0"/>
                </a:cxn>
                <a:cxn ang="0">
                  <a:pos x="connsiteX1" y="connsiteY1"/>
                </a:cxn>
                <a:cxn ang="0">
                  <a:pos x="connsiteX2" y="connsiteY2"/>
                </a:cxn>
                <a:cxn ang="0">
                  <a:pos x="connsiteX3" y="connsiteY3"/>
                </a:cxn>
              </a:cxnLst>
              <a:rect l="l" t="t" r="r" b="b"/>
              <a:pathLst>
                <a:path w="1910866" h="4076082">
                  <a:moveTo>
                    <a:pt x="0" y="0"/>
                  </a:moveTo>
                  <a:lnTo>
                    <a:pt x="1910865" y="656781"/>
                  </a:lnTo>
                  <a:lnTo>
                    <a:pt x="1910866" y="3307783"/>
                  </a:lnTo>
                  <a:lnTo>
                    <a:pt x="1646795" y="4076082"/>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Shape 29">
              <a:extLst>
                <a:ext uri="{FF2B5EF4-FFF2-40B4-BE49-F238E27FC236}">
                  <a16:creationId xmlns:a16="http://schemas.microsoft.com/office/drawing/2014/main" id="{FB2FC9FA-5989-4D08-93E2-36D3292D995D}"/>
                </a:ext>
                <a:ext uri="{C183D7F6-B498-43B3-948B-1728B52AA6E4}">
                  <adec:decorative xmlns:adec="http://schemas.microsoft.com/office/drawing/2017/decorative" val="1"/>
                </a:ext>
              </a:extLst>
            </p:cNvPr>
            <p:cNvSpPr/>
            <p:nvPr userDrawn="1"/>
          </p:nvSpPr>
          <p:spPr bwMode="auto">
            <a:xfrm rot="20461902">
              <a:off x="10278669" y="-461824"/>
              <a:ext cx="2273616" cy="3399937"/>
            </a:xfrm>
            <a:custGeom>
              <a:avLst/>
              <a:gdLst>
                <a:gd name="connsiteX0" fmla="*/ 0 w 2273616"/>
                <a:gd name="connsiteY0" fmla="*/ 0 h 3399937"/>
                <a:gd name="connsiteX1" fmla="*/ 2273616 w 2273616"/>
                <a:gd name="connsiteY1" fmla="*/ 781462 h 3399937"/>
                <a:gd name="connsiteX2" fmla="*/ 1373623 w 2273616"/>
                <a:gd name="connsiteY2" fmla="*/ 3399937 h 3399937"/>
              </a:gdLst>
              <a:ahLst/>
              <a:cxnLst>
                <a:cxn ang="0">
                  <a:pos x="connsiteX0" y="connsiteY0"/>
                </a:cxn>
                <a:cxn ang="0">
                  <a:pos x="connsiteX1" y="connsiteY1"/>
                </a:cxn>
                <a:cxn ang="0">
                  <a:pos x="connsiteX2" y="connsiteY2"/>
                </a:cxn>
              </a:cxnLst>
              <a:rect l="l" t="t" r="r" b="b"/>
              <a:pathLst>
                <a:path w="2273616" h="3399937">
                  <a:moveTo>
                    <a:pt x="0" y="0"/>
                  </a:moveTo>
                  <a:lnTo>
                    <a:pt x="2273616" y="781462"/>
                  </a:lnTo>
                  <a:lnTo>
                    <a:pt x="1373623" y="3399937"/>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 name="Straight Connector 2">
              <a:extLst>
                <a:ext uri="{FF2B5EF4-FFF2-40B4-BE49-F238E27FC236}">
                  <a16:creationId xmlns:a16="http://schemas.microsoft.com/office/drawing/2014/main" id="{AD95BEFC-E64D-4AD1-ABCD-9531E7046E03}"/>
                </a:ext>
                <a:ext uri="{C183D7F6-B498-43B3-948B-1728B52AA6E4}">
                  <adec:decorative xmlns:adec="http://schemas.microsoft.com/office/drawing/2017/decorative" val="1"/>
                </a:ext>
              </a:extLst>
            </p:cNvPr>
            <p:cNvCxnSpPr/>
            <p:nvPr userDrawn="1"/>
          </p:nvCxnSpPr>
          <p:spPr>
            <a:xfrm rot="20461902">
              <a:off x="8889914" y="-332613"/>
              <a:ext cx="1270000" cy="3131595"/>
            </a:xfrm>
            <a:prstGeom prst="line">
              <a:avLst/>
            </a:prstGeom>
            <a:ln w="12700" cap="rnd">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C3C2F-4B44-41F5-9FCC-4AADA8697B78}"/>
                </a:ext>
                <a:ext uri="{C183D7F6-B498-43B3-948B-1728B52AA6E4}">
                  <adec:decorative xmlns:adec="http://schemas.microsoft.com/office/drawing/2017/decorative" val="1"/>
                </a:ext>
              </a:extLst>
            </p:cNvPr>
            <p:cNvCxnSpPr/>
            <p:nvPr userDrawn="1"/>
          </p:nvCxnSpPr>
          <p:spPr>
            <a:xfrm rot="20461902">
              <a:off x="10700710" y="1460677"/>
              <a:ext cx="1270000" cy="3131595"/>
            </a:xfrm>
            <a:prstGeom prst="line">
              <a:avLst/>
            </a:prstGeom>
            <a:ln w="12700" cap="rnd">
              <a:solidFill>
                <a:srgbClr val="EAEAE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0DD12CD-9CC5-4326-9547-060AF0620440}"/>
                </a:ext>
                <a:ext uri="{C183D7F6-B498-43B3-948B-1728B52AA6E4}">
                  <adec:decorative xmlns:adec="http://schemas.microsoft.com/office/drawing/2017/decorative" val="1"/>
                </a:ext>
              </a:extLst>
            </p:cNvPr>
            <p:cNvCxnSpPr>
              <a:cxnSpLocks/>
            </p:cNvCxnSpPr>
            <p:nvPr userDrawn="1"/>
          </p:nvCxnSpPr>
          <p:spPr>
            <a:xfrm rot="20461902">
              <a:off x="9098843" y="-1044781"/>
              <a:ext cx="807717" cy="2014296"/>
            </a:xfrm>
            <a:prstGeom prst="line">
              <a:avLst/>
            </a:prstGeom>
            <a:ln w="12700" cap="rnd">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49184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pic>
        <p:nvPicPr>
          <p:cNvPr id="4" name="MS logo white - EMF">
            <a:extLst>
              <a:ext uri="{FF2B5EF4-FFF2-40B4-BE49-F238E27FC236}">
                <a16:creationId xmlns:a16="http://schemas.microsoft.com/office/drawing/2014/main" id="{39B9BB4A-B833-48C4-9295-E0443F6AF02A}"/>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3132029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title 2">
    <p:bg>
      <p:bgPr>
        <a:solidFill>
          <a:schemeClr val="tx1"/>
        </a:solidFill>
        <a:effectLst/>
      </p:bgPr>
    </p:bg>
    <p:spTree>
      <p:nvGrpSpPr>
        <p:cNvPr id="1" name=""/>
        <p:cNvGrpSpPr/>
        <p:nvPr/>
      </p:nvGrpSpPr>
      <p:grpSpPr>
        <a:xfrm>
          <a:off x="0" y="0"/>
          <a:ext cx="0" cy="0"/>
          <a:chOff x="0" y="0"/>
          <a:chExt cx="0" cy="0"/>
        </a:xfrm>
      </p:grpSpPr>
      <p:sp>
        <p:nvSpPr>
          <p:cNvPr id="22" name="Parallelogram 21">
            <a:extLst>
              <a:ext uri="{FF2B5EF4-FFF2-40B4-BE49-F238E27FC236}">
                <a16:creationId xmlns:a16="http://schemas.microsoft.com/office/drawing/2014/main" id="{857349A5-0A4B-4644-B182-54AD101FD323}"/>
              </a:ext>
            </a:extLst>
          </p:cNvPr>
          <p:cNvSpPr/>
          <p:nvPr userDrawn="1"/>
        </p:nvSpPr>
        <p:spPr bwMode="auto">
          <a:xfrm rot="20693024" flipH="1">
            <a:off x="6914400" y="636124"/>
            <a:ext cx="2870200" cy="4495800"/>
          </a:xfrm>
          <a:prstGeom prst="parallelogram">
            <a:avLst>
              <a:gd name="adj" fmla="val 68620"/>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Shape 15">
            <a:extLst>
              <a:ext uri="{FF2B5EF4-FFF2-40B4-BE49-F238E27FC236}">
                <a16:creationId xmlns:a16="http://schemas.microsoft.com/office/drawing/2014/main" id="{76C28B3E-A96A-4C6B-9D1F-0328A25C2FC3}"/>
              </a:ext>
            </a:extLst>
          </p:cNvPr>
          <p:cNvSpPr/>
          <p:nvPr userDrawn="1"/>
        </p:nvSpPr>
        <p:spPr bwMode="auto">
          <a:xfrm>
            <a:off x="0" y="3"/>
            <a:ext cx="11258804" cy="6857998"/>
          </a:xfrm>
          <a:custGeom>
            <a:avLst/>
            <a:gdLst>
              <a:gd name="connsiteX0" fmla="*/ 0 w 11258804"/>
              <a:gd name="connsiteY0" fmla="*/ 0 h 6857998"/>
              <a:gd name="connsiteX1" fmla="*/ 5813327 w 11258804"/>
              <a:gd name="connsiteY1" fmla="*/ 0 h 6857998"/>
              <a:gd name="connsiteX2" fmla="*/ 11258804 w 11258804"/>
              <a:gd name="connsiteY2" fmla="*/ 6857998 h 6857998"/>
              <a:gd name="connsiteX3" fmla="*/ 0 w 11258804"/>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1258804" h="6857998">
                <a:moveTo>
                  <a:pt x="0" y="0"/>
                </a:moveTo>
                <a:lnTo>
                  <a:pt x="5813327" y="0"/>
                </a:lnTo>
                <a:lnTo>
                  <a:pt x="11258804" y="6857998"/>
                </a:lnTo>
                <a:lnTo>
                  <a:pt x="0" y="6857998"/>
                </a:lnTo>
                <a:close/>
              </a:path>
            </a:pathLst>
          </a:cu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Parallelogram 20">
            <a:extLst>
              <a:ext uri="{FF2B5EF4-FFF2-40B4-BE49-F238E27FC236}">
                <a16:creationId xmlns:a16="http://schemas.microsoft.com/office/drawing/2014/main" id="{4AEB5DC5-93BC-4D81-A88B-A0BF890057AB}"/>
              </a:ext>
            </a:extLst>
          </p:cNvPr>
          <p:cNvSpPr/>
          <p:nvPr userDrawn="1"/>
        </p:nvSpPr>
        <p:spPr bwMode="auto">
          <a:xfrm rot="20781083" flipH="1">
            <a:off x="7318935" y="1133136"/>
            <a:ext cx="3848100" cy="4495800"/>
          </a:xfrm>
          <a:prstGeom prst="parallelogram">
            <a:avLst>
              <a:gd name="adj" fmla="val 52778"/>
            </a:avLst>
          </a:prstGeom>
          <a:solidFill>
            <a:schemeClr val="tx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Parallelogram 23">
            <a:extLst>
              <a:ext uri="{FF2B5EF4-FFF2-40B4-BE49-F238E27FC236}">
                <a16:creationId xmlns:a16="http://schemas.microsoft.com/office/drawing/2014/main" id="{79625123-FD9E-43A7-8E3A-697C3FD1ED44}"/>
              </a:ext>
            </a:extLst>
          </p:cNvPr>
          <p:cNvSpPr/>
          <p:nvPr userDrawn="1"/>
        </p:nvSpPr>
        <p:spPr bwMode="auto">
          <a:xfrm rot="20693024" flipH="1">
            <a:off x="7688515" y="996005"/>
            <a:ext cx="2013073" cy="4495800"/>
          </a:xfrm>
          <a:prstGeom prst="parallelogram">
            <a:avLst>
              <a:gd name="adj" fmla="val 97230"/>
            </a:avLst>
          </a:prstGeom>
          <a:solidFill>
            <a:srgbClr val="30E5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35"/>
          <p:cNvSpPr>
            <a:spLocks noGrp="1"/>
          </p:cNvSpPr>
          <p:nvPr userDrawn="1">
            <p:ph type="title" hasCustomPrompt="1"/>
          </p:nvPr>
        </p:nvSpPr>
        <p:spPr>
          <a:xfrm>
            <a:off x="455994" y="1903187"/>
            <a:ext cx="7454643" cy="1045028"/>
          </a:xfrm>
          <a:noFill/>
        </p:spPr>
        <p:txBody>
          <a:bodyPr vert="horz" wrap="square" lIns="0" tIns="0" rIns="0" bIns="0" rtlCol="0" anchor="b" anchorCtr="0">
            <a:noAutofit/>
          </a:bodyPr>
          <a:lstStyle>
            <a:lvl1pPr>
              <a:defRPr lang="en-US" sz="5400" spc="-49" baseline="0" dirty="0">
                <a:solidFill>
                  <a:schemeClr val="tx1"/>
                </a:solidFill>
              </a:defRPr>
            </a:lvl1pPr>
          </a:lstStyle>
          <a:p>
            <a:pPr marL="0" lvl="0">
              <a:lnSpc>
                <a:spcPts val="5490"/>
              </a:lnSpc>
            </a:pPr>
            <a:r>
              <a:rPr lang="en-US"/>
              <a:t>Section title</a:t>
            </a:r>
          </a:p>
        </p:txBody>
      </p:sp>
      <p:sp>
        <p:nvSpPr>
          <p:cNvPr id="10" name="Text Placeholder 9">
            <a:extLst>
              <a:ext uri="{FF2B5EF4-FFF2-40B4-BE49-F238E27FC236}">
                <a16:creationId xmlns:a16="http://schemas.microsoft.com/office/drawing/2014/main" id="{350DC254-6875-4D67-A047-52E8F146FA57}"/>
              </a:ext>
            </a:extLst>
          </p:cNvPr>
          <p:cNvSpPr>
            <a:spLocks noGrp="1"/>
          </p:cNvSpPr>
          <p:nvPr userDrawn="1">
            <p:ph type="body" sz="quarter" idx="10"/>
          </p:nvPr>
        </p:nvSpPr>
        <p:spPr>
          <a:xfrm>
            <a:off x="455994" y="2948216"/>
            <a:ext cx="7454643" cy="923330"/>
          </a:xfrm>
        </p:spPr>
        <p:txBody>
          <a:bodyPr/>
          <a:lstStyle>
            <a:lvl1pPr>
              <a:defRPr sz="2400">
                <a:solidFill>
                  <a:schemeClr val="tx1"/>
                </a:solidFill>
                <a:latin typeface="+mn-lt"/>
              </a:defRPr>
            </a:lvl1pPr>
            <a:lvl2pPr>
              <a:defRPr sz="2400">
                <a:solidFill>
                  <a:schemeClr val="tx1"/>
                </a:solidFill>
                <a:latin typeface="+mn-lt"/>
              </a:defRPr>
            </a:lvl2pPr>
            <a:lvl3pPr>
              <a:defRPr sz="2400">
                <a:solidFill>
                  <a:schemeClr val="tx1"/>
                </a:solidFill>
                <a:latin typeface="+mn-lt"/>
              </a:defRPr>
            </a:lvl3pPr>
            <a:lvl4pPr>
              <a:defRPr sz="2400">
                <a:solidFill>
                  <a:schemeClr val="tx1"/>
                </a:solidFill>
                <a:latin typeface="+mn-lt"/>
              </a:defRPr>
            </a:lvl4pPr>
            <a:lvl5pPr>
              <a:defRPr sz="2400">
                <a:solidFill>
                  <a:schemeClr val="tx1"/>
                </a:solidFill>
                <a:latin typeface="+mn-lt"/>
              </a:defRPr>
            </a:lvl5pPr>
          </a:lstStyle>
          <a:p>
            <a:pPr lvl="0"/>
            <a:r>
              <a:rPr lang="en-US"/>
              <a:t>Click to edit Master text styles</a:t>
            </a:r>
          </a:p>
          <a:p>
            <a:pPr lvl="1"/>
            <a:endParaRPr lang="en-IN"/>
          </a:p>
        </p:txBody>
      </p:sp>
      <p:grpSp>
        <p:nvGrpSpPr>
          <p:cNvPr id="11" name="Group 10">
            <a:extLst>
              <a:ext uri="{FF2B5EF4-FFF2-40B4-BE49-F238E27FC236}">
                <a16:creationId xmlns:a16="http://schemas.microsoft.com/office/drawing/2014/main" id="{0F12E994-2A54-434E-8541-F5A40FC47E1B}"/>
              </a:ext>
            </a:extLst>
          </p:cNvPr>
          <p:cNvGrpSpPr/>
          <p:nvPr userDrawn="1"/>
        </p:nvGrpSpPr>
        <p:grpSpPr>
          <a:xfrm>
            <a:off x="436266" y="439739"/>
            <a:ext cx="2997420" cy="302132"/>
            <a:chOff x="436266" y="439739"/>
            <a:chExt cx="2997420" cy="302132"/>
          </a:xfrm>
        </p:grpSpPr>
        <p:pic>
          <p:nvPicPr>
            <p:cNvPr id="12" name="Picture 11" descr="A picture containing drawing&#10;&#10;Description automatically generated">
              <a:extLst>
                <a:ext uri="{FF2B5EF4-FFF2-40B4-BE49-F238E27FC236}">
                  <a16:creationId xmlns:a16="http://schemas.microsoft.com/office/drawing/2014/main" id="{4676D26A-0F15-4269-9714-5F54F9A34D81}"/>
                </a:ext>
              </a:extLst>
            </p:cNvPr>
            <p:cNvPicPr>
              <a:picLocks noChangeAspect="1"/>
            </p:cNvPicPr>
            <p:nvPr userDrawn="1"/>
          </p:nvPicPr>
          <p:blipFill rotWithShape="1">
            <a:blip r:embed="rId2">
              <a:biLevel thresh="25000"/>
              <a:extLst>
                <a:ext uri="{28A0092B-C50C-407E-A947-70E740481C1C}">
                  <a14:useLocalDpi xmlns:a14="http://schemas.microsoft.com/office/drawing/2010/main" val="0"/>
                </a:ext>
              </a:extLst>
            </a:blip>
            <a:srcRect l="16901" t="32249" r="7881" b="32249"/>
            <a:stretch/>
          </p:blipFill>
          <p:spPr>
            <a:xfrm>
              <a:off x="757238" y="439739"/>
              <a:ext cx="2676448" cy="302132"/>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C7BB646-8513-4330-8055-3E3076530F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83098" b="32249"/>
            <a:stretch/>
          </p:blipFill>
          <p:spPr>
            <a:xfrm>
              <a:off x="436266" y="439739"/>
              <a:ext cx="320972" cy="302132"/>
            </a:xfrm>
            <a:prstGeom prst="rect">
              <a:avLst/>
            </a:prstGeom>
          </p:spPr>
        </p:pic>
      </p:grpSp>
      <p:sp>
        <p:nvSpPr>
          <p:cNvPr id="14" name="Footer Placeholder 1">
            <a:extLst>
              <a:ext uri="{FF2B5EF4-FFF2-40B4-BE49-F238E27FC236}">
                <a16:creationId xmlns:a16="http://schemas.microsoft.com/office/drawing/2014/main" id="{6F4CFAC4-9A5A-4190-9A24-E2B7B7518E89}"/>
              </a:ext>
            </a:extLst>
          </p:cNvPr>
          <p:cNvSpPr txBox="1">
            <a:spLocks/>
          </p:cNvSpPr>
          <p:nvPr userDrawn="1"/>
        </p:nvSpPr>
        <p:spPr>
          <a:xfrm>
            <a:off x="-340711" y="6655059"/>
            <a:ext cx="11187138" cy="118296"/>
          </a:xfrm>
          <a:prstGeom prst="rect">
            <a:avLst/>
          </a:prstGeom>
        </p:spPr>
        <p:txBody>
          <a:bodyPr vert="horz" lIns="0" tIns="45720" rIns="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tx1"/>
                </a:solidFill>
              </a:rPr>
              <a:t>								                      Microsoft Power Virtual Agents</a:t>
            </a:r>
          </a:p>
        </p:txBody>
      </p:sp>
    </p:spTree>
    <p:extLst>
      <p:ext uri="{BB962C8B-B14F-4D97-AF65-F5344CB8AC3E}">
        <p14:creationId xmlns:p14="http://schemas.microsoft.com/office/powerpoint/2010/main" val="3814035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62121" y="6594320"/>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MS logo white - EMF">
            <a:extLst>
              <a:ext uri="{FF2B5EF4-FFF2-40B4-BE49-F238E27FC236}">
                <a16:creationId xmlns:a16="http://schemas.microsoft.com/office/drawing/2014/main" id="{0B1CFF7D-8287-4938-B8AE-8FB993F63A11}"/>
              </a:ext>
            </a:extLst>
          </p:cNvPr>
          <p:cNvPicPr>
            <a:picLocks noChangeAspect="1"/>
          </p:cNvPicPr>
          <p:nvPr userDrawn="1"/>
        </p:nvPicPr>
        <p:blipFill>
          <a:blip r:embed="rId2"/>
          <a:stretch>
            <a:fillRect/>
          </a:stretch>
        </p:blipFill>
        <p:spPr bwMode="black">
          <a:xfrm>
            <a:off x="436644" y="260205"/>
            <a:ext cx="1423303" cy="304828"/>
          </a:xfrm>
          <a:prstGeom prst="rect">
            <a:avLst/>
          </a:prstGeom>
        </p:spPr>
      </p:pic>
    </p:spTree>
    <p:extLst>
      <p:ext uri="{BB962C8B-B14F-4D97-AF65-F5344CB8AC3E}">
        <p14:creationId xmlns:p14="http://schemas.microsoft.com/office/powerpoint/2010/main" val="15909728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62121" y="6594320"/>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Microsoft Corporation. All rights reserved. </a:t>
            </a:r>
          </a:p>
        </p:txBody>
      </p:sp>
      <p:sp>
        <p:nvSpPr>
          <p:cNvPr id="52" name="Freeform: Shape 51">
            <a:extLst>
              <a:ext uri="{FF2B5EF4-FFF2-40B4-BE49-F238E27FC236}">
                <a16:creationId xmlns:a16="http://schemas.microsoft.com/office/drawing/2014/main" id="{A62A89DE-27AA-4053-9742-A988EB871AFE}"/>
              </a:ext>
            </a:extLst>
          </p:cNvPr>
          <p:cNvSpPr/>
          <p:nvPr userDrawn="1"/>
        </p:nvSpPr>
        <p:spPr bwMode="auto">
          <a:xfrm>
            <a:off x="0" y="1730978"/>
            <a:ext cx="10390502" cy="5127023"/>
          </a:xfrm>
          <a:custGeom>
            <a:avLst/>
            <a:gdLst>
              <a:gd name="connsiteX0" fmla="*/ 0 w 10390502"/>
              <a:gd name="connsiteY0" fmla="*/ 0 h 5127023"/>
              <a:gd name="connsiteX1" fmla="*/ 6319476 w 10390502"/>
              <a:gd name="connsiteY1" fmla="*/ 0 h 5127023"/>
              <a:gd name="connsiteX2" fmla="*/ 10390502 w 10390502"/>
              <a:gd name="connsiteY2" fmla="*/ 5127023 h 5127023"/>
              <a:gd name="connsiteX3" fmla="*/ 0 w 10390502"/>
              <a:gd name="connsiteY3" fmla="*/ 5127023 h 5127023"/>
            </a:gdLst>
            <a:ahLst/>
            <a:cxnLst>
              <a:cxn ang="0">
                <a:pos x="connsiteX0" y="connsiteY0"/>
              </a:cxn>
              <a:cxn ang="0">
                <a:pos x="connsiteX1" y="connsiteY1"/>
              </a:cxn>
              <a:cxn ang="0">
                <a:pos x="connsiteX2" y="connsiteY2"/>
              </a:cxn>
              <a:cxn ang="0">
                <a:pos x="connsiteX3" y="connsiteY3"/>
              </a:cxn>
            </a:cxnLst>
            <a:rect l="l" t="t" r="r" b="b"/>
            <a:pathLst>
              <a:path w="10390502" h="5127023">
                <a:moveTo>
                  <a:pt x="0" y="0"/>
                </a:moveTo>
                <a:lnTo>
                  <a:pt x="6319476" y="0"/>
                </a:lnTo>
                <a:lnTo>
                  <a:pt x="10390502" y="5127023"/>
                </a:lnTo>
                <a:lnTo>
                  <a:pt x="0" y="5127023"/>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2924777"/>
            <a:ext cx="6649655" cy="1473396"/>
          </a:xfrm>
          <a:noFill/>
        </p:spPr>
        <p:txBody>
          <a:bodyPr lIns="0" tIns="0" rIns="0" bIns="0" anchor="t" anchorCtr="0"/>
          <a:lstStyle>
            <a:lvl1pPr>
              <a:lnSpc>
                <a:spcPct val="100000"/>
              </a:lnSpc>
              <a:spcAft>
                <a:spcPts val="1274"/>
              </a:spcAft>
              <a:defRPr sz="5400" spc="-49" baseline="0">
                <a:solidFill>
                  <a:srgbClr val="0B556A"/>
                </a:solidFill>
              </a:defRPr>
            </a:lvl1pPr>
          </a:lstStyle>
          <a:p>
            <a:r>
              <a:rPr lang="en-US"/>
              <a:t>Thank you.</a:t>
            </a:r>
          </a:p>
        </p:txBody>
      </p:sp>
      <p:sp>
        <p:nvSpPr>
          <p:cNvPr id="22" name="Freeform: Shape 21">
            <a:extLst>
              <a:ext uri="{FF2B5EF4-FFF2-40B4-BE49-F238E27FC236}">
                <a16:creationId xmlns:a16="http://schemas.microsoft.com/office/drawing/2014/main" id="{5EEBEC9D-74E8-4DDF-94FD-832163FEA1CD}"/>
              </a:ext>
            </a:extLst>
          </p:cNvPr>
          <p:cNvSpPr/>
          <p:nvPr userDrawn="1"/>
        </p:nvSpPr>
        <p:spPr bwMode="auto">
          <a:xfrm>
            <a:off x="1" y="0"/>
            <a:ext cx="10166761" cy="5127023"/>
          </a:xfrm>
          <a:custGeom>
            <a:avLst/>
            <a:gdLst>
              <a:gd name="connsiteX0" fmla="*/ 0 w 10166761"/>
              <a:gd name="connsiteY0" fmla="*/ 0 h 5127023"/>
              <a:gd name="connsiteX1" fmla="*/ 6095735 w 10166761"/>
              <a:gd name="connsiteY1" fmla="*/ 0 h 5127023"/>
              <a:gd name="connsiteX2" fmla="*/ 10166761 w 10166761"/>
              <a:gd name="connsiteY2" fmla="*/ 5127023 h 5127023"/>
              <a:gd name="connsiteX3" fmla="*/ 0 w 10166761"/>
              <a:gd name="connsiteY3" fmla="*/ 5127023 h 5127023"/>
            </a:gdLst>
            <a:ahLst/>
            <a:cxnLst>
              <a:cxn ang="0">
                <a:pos x="connsiteX0" y="connsiteY0"/>
              </a:cxn>
              <a:cxn ang="0">
                <a:pos x="connsiteX1" y="connsiteY1"/>
              </a:cxn>
              <a:cxn ang="0">
                <a:pos x="connsiteX2" y="connsiteY2"/>
              </a:cxn>
              <a:cxn ang="0">
                <a:pos x="connsiteX3" y="connsiteY3"/>
              </a:cxn>
            </a:cxnLst>
            <a:rect l="l" t="t" r="r" b="b"/>
            <a:pathLst>
              <a:path w="10166761" h="5127023">
                <a:moveTo>
                  <a:pt x="0" y="0"/>
                </a:moveTo>
                <a:lnTo>
                  <a:pt x="6095735" y="0"/>
                </a:lnTo>
                <a:lnTo>
                  <a:pt x="10166761" y="5127023"/>
                </a:lnTo>
                <a:lnTo>
                  <a:pt x="0" y="5127023"/>
                </a:lnTo>
                <a:close/>
              </a:path>
            </a:pathLst>
          </a:custGeom>
          <a:solidFill>
            <a:schemeClr val="bg1">
              <a:alpha val="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IN"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 name="Group 1">
            <a:extLst>
              <a:ext uri="{FF2B5EF4-FFF2-40B4-BE49-F238E27FC236}">
                <a16:creationId xmlns:a16="http://schemas.microsoft.com/office/drawing/2014/main" id="{1EB94D9F-5513-4483-8525-DEE96777D8F8}"/>
              </a:ext>
            </a:extLst>
          </p:cNvPr>
          <p:cNvGrpSpPr/>
          <p:nvPr userDrawn="1"/>
        </p:nvGrpSpPr>
        <p:grpSpPr>
          <a:xfrm>
            <a:off x="436266" y="439739"/>
            <a:ext cx="2997420" cy="302132"/>
            <a:chOff x="436266" y="439739"/>
            <a:chExt cx="2997420" cy="302132"/>
          </a:xfrm>
        </p:grpSpPr>
        <p:pic>
          <p:nvPicPr>
            <p:cNvPr id="16" name="Picture 15" descr="A picture containing drawing&#10;&#10;Description automatically generated">
              <a:extLst>
                <a:ext uri="{FF2B5EF4-FFF2-40B4-BE49-F238E27FC236}">
                  <a16:creationId xmlns:a16="http://schemas.microsoft.com/office/drawing/2014/main" id="{515FF12B-6BAF-4B9B-B0B9-69F8FA4B839E}"/>
                </a:ext>
              </a:extLst>
            </p:cNvPr>
            <p:cNvPicPr>
              <a:picLocks noChangeAspect="1"/>
            </p:cNvPicPr>
            <p:nvPr userDrawn="1"/>
          </p:nvPicPr>
          <p:blipFill rotWithShape="1">
            <a:blip r:embed="rId2">
              <a:biLevel thresh="25000"/>
              <a:extLst>
                <a:ext uri="{28A0092B-C50C-407E-A947-70E740481C1C}">
                  <a14:useLocalDpi xmlns:a14="http://schemas.microsoft.com/office/drawing/2010/main" val="0"/>
                </a:ext>
              </a:extLst>
            </a:blip>
            <a:srcRect l="16901" t="32249" r="7881" b="32249"/>
            <a:stretch/>
          </p:blipFill>
          <p:spPr>
            <a:xfrm>
              <a:off x="757238" y="439739"/>
              <a:ext cx="2676448" cy="302132"/>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F87E7C30-1DE7-4895-9F2D-710BFB74B19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881" t="32249" r="83098" b="32249"/>
            <a:stretch/>
          </p:blipFill>
          <p:spPr>
            <a:xfrm>
              <a:off x="436266" y="439739"/>
              <a:ext cx="320972" cy="302132"/>
            </a:xfrm>
            <a:prstGeom prst="rect">
              <a:avLst/>
            </a:prstGeom>
          </p:spPr>
        </p:pic>
      </p:grpSp>
      <p:sp>
        <p:nvSpPr>
          <p:cNvPr id="47" name="Freeform: Shape 46">
            <a:extLst>
              <a:ext uri="{FF2B5EF4-FFF2-40B4-BE49-F238E27FC236}">
                <a16:creationId xmlns:a16="http://schemas.microsoft.com/office/drawing/2014/main" id="{064FA8D8-25B7-490D-97EC-8E6F7A1141F9}"/>
              </a:ext>
            </a:extLst>
          </p:cNvPr>
          <p:cNvSpPr/>
          <p:nvPr userDrawn="1"/>
        </p:nvSpPr>
        <p:spPr bwMode="auto">
          <a:xfrm rot="20632719">
            <a:off x="9007751" y="-640131"/>
            <a:ext cx="3774884" cy="5901779"/>
          </a:xfrm>
          <a:custGeom>
            <a:avLst/>
            <a:gdLst>
              <a:gd name="connsiteX0" fmla="*/ 0 w 3774884"/>
              <a:gd name="connsiteY0" fmla="*/ 0 h 5901779"/>
              <a:gd name="connsiteX1" fmla="*/ 3774884 w 3774884"/>
              <a:gd name="connsiteY1" fmla="*/ 1091088 h 5901779"/>
              <a:gd name="connsiteX2" fmla="*/ 2384408 w 3774884"/>
              <a:gd name="connsiteY2" fmla="*/ 5901779 h 5901779"/>
            </a:gdLst>
            <a:ahLst/>
            <a:cxnLst>
              <a:cxn ang="0">
                <a:pos x="connsiteX0" y="connsiteY0"/>
              </a:cxn>
              <a:cxn ang="0">
                <a:pos x="connsiteX1" y="connsiteY1"/>
              </a:cxn>
              <a:cxn ang="0">
                <a:pos x="connsiteX2" y="connsiteY2"/>
              </a:cxn>
            </a:cxnLst>
            <a:rect l="l" t="t" r="r" b="b"/>
            <a:pathLst>
              <a:path w="3774884" h="5901779">
                <a:moveTo>
                  <a:pt x="0" y="0"/>
                </a:moveTo>
                <a:lnTo>
                  <a:pt x="3774884" y="1091088"/>
                </a:lnTo>
                <a:lnTo>
                  <a:pt x="2384408" y="5901779"/>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Shape 44">
            <a:extLst>
              <a:ext uri="{FF2B5EF4-FFF2-40B4-BE49-F238E27FC236}">
                <a16:creationId xmlns:a16="http://schemas.microsoft.com/office/drawing/2014/main" id="{1D5C2830-747F-47FC-B4F2-8BF1A1310B1A}"/>
              </a:ext>
            </a:extLst>
          </p:cNvPr>
          <p:cNvSpPr/>
          <p:nvPr userDrawn="1"/>
        </p:nvSpPr>
        <p:spPr bwMode="auto">
          <a:xfrm rot="20632719">
            <a:off x="9299869" y="-581406"/>
            <a:ext cx="3428583" cy="5360361"/>
          </a:xfrm>
          <a:custGeom>
            <a:avLst/>
            <a:gdLst>
              <a:gd name="connsiteX0" fmla="*/ 0 w 3428583"/>
              <a:gd name="connsiteY0" fmla="*/ 0 h 5360361"/>
              <a:gd name="connsiteX1" fmla="*/ 3428583 w 3428583"/>
              <a:gd name="connsiteY1" fmla="*/ 990994 h 5360361"/>
              <a:gd name="connsiteX2" fmla="*/ 2165666 w 3428583"/>
              <a:gd name="connsiteY2" fmla="*/ 5360361 h 5360361"/>
            </a:gdLst>
            <a:ahLst/>
            <a:cxnLst>
              <a:cxn ang="0">
                <a:pos x="connsiteX0" y="connsiteY0"/>
              </a:cxn>
              <a:cxn ang="0">
                <a:pos x="connsiteX1" y="connsiteY1"/>
              </a:cxn>
              <a:cxn ang="0">
                <a:pos x="connsiteX2" y="connsiteY2"/>
              </a:cxn>
            </a:cxnLst>
            <a:rect l="l" t="t" r="r" b="b"/>
            <a:pathLst>
              <a:path w="3428583" h="5360361">
                <a:moveTo>
                  <a:pt x="0" y="0"/>
                </a:moveTo>
                <a:lnTo>
                  <a:pt x="3428583" y="990994"/>
                </a:lnTo>
                <a:lnTo>
                  <a:pt x="2165666" y="5360361"/>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Freeform: Shape 42">
            <a:extLst>
              <a:ext uri="{FF2B5EF4-FFF2-40B4-BE49-F238E27FC236}">
                <a16:creationId xmlns:a16="http://schemas.microsoft.com/office/drawing/2014/main" id="{72D117E6-4D7E-4E2D-A29F-C179F09A2CAF}"/>
              </a:ext>
            </a:extLst>
          </p:cNvPr>
          <p:cNvSpPr/>
          <p:nvPr userDrawn="1"/>
        </p:nvSpPr>
        <p:spPr bwMode="auto">
          <a:xfrm rot="20632719">
            <a:off x="9500504" y="-541072"/>
            <a:ext cx="3190733" cy="4988497"/>
          </a:xfrm>
          <a:custGeom>
            <a:avLst/>
            <a:gdLst>
              <a:gd name="connsiteX0" fmla="*/ 0 w 3190733"/>
              <a:gd name="connsiteY0" fmla="*/ 0 h 4988497"/>
              <a:gd name="connsiteX1" fmla="*/ 3190733 w 3190733"/>
              <a:gd name="connsiteY1" fmla="*/ 922246 h 4988497"/>
              <a:gd name="connsiteX2" fmla="*/ 2015428 w 3190733"/>
              <a:gd name="connsiteY2" fmla="*/ 4988497 h 4988497"/>
            </a:gdLst>
            <a:ahLst/>
            <a:cxnLst>
              <a:cxn ang="0">
                <a:pos x="connsiteX0" y="connsiteY0"/>
              </a:cxn>
              <a:cxn ang="0">
                <a:pos x="connsiteX1" y="connsiteY1"/>
              </a:cxn>
              <a:cxn ang="0">
                <a:pos x="connsiteX2" y="connsiteY2"/>
              </a:cxn>
            </a:cxnLst>
            <a:rect l="l" t="t" r="r" b="b"/>
            <a:pathLst>
              <a:path w="3190733" h="4988497">
                <a:moveTo>
                  <a:pt x="0" y="0"/>
                </a:moveTo>
                <a:lnTo>
                  <a:pt x="3190733" y="922246"/>
                </a:lnTo>
                <a:lnTo>
                  <a:pt x="2015428" y="4988497"/>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Shape 61">
            <a:extLst>
              <a:ext uri="{FF2B5EF4-FFF2-40B4-BE49-F238E27FC236}">
                <a16:creationId xmlns:a16="http://schemas.microsoft.com/office/drawing/2014/main" id="{55B3146F-2C2C-4B44-9A2E-0D3B8048B6E2}"/>
              </a:ext>
            </a:extLst>
          </p:cNvPr>
          <p:cNvSpPr/>
          <p:nvPr userDrawn="1"/>
        </p:nvSpPr>
        <p:spPr bwMode="auto">
          <a:xfrm rot="20796298" flipH="1">
            <a:off x="7534823" y="4334156"/>
            <a:ext cx="1913192" cy="2783310"/>
          </a:xfrm>
          <a:custGeom>
            <a:avLst/>
            <a:gdLst>
              <a:gd name="connsiteX0" fmla="*/ 1913192 w 1913192"/>
              <a:gd name="connsiteY0" fmla="*/ 0 h 2783310"/>
              <a:gd name="connsiteX1" fmla="*/ 1205106 w 1913192"/>
              <a:gd name="connsiteY1" fmla="*/ 168625 h 2783310"/>
              <a:gd name="connsiteX2" fmla="*/ 0 w 1913192"/>
              <a:gd name="connsiteY2" fmla="*/ 2783310 h 2783310"/>
              <a:gd name="connsiteX3" fmla="*/ 708088 w 1913192"/>
              <a:gd name="connsiteY3" fmla="*/ 2614684 h 2783310"/>
            </a:gdLst>
            <a:ahLst/>
            <a:cxnLst>
              <a:cxn ang="0">
                <a:pos x="connsiteX0" y="connsiteY0"/>
              </a:cxn>
              <a:cxn ang="0">
                <a:pos x="connsiteX1" y="connsiteY1"/>
              </a:cxn>
              <a:cxn ang="0">
                <a:pos x="connsiteX2" y="connsiteY2"/>
              </a:cxn>
              <a:cxn ang="0">
                <a:pos x="connsiteX3" y="connsiteY3"/>
              </a:cxn>
            </a:cxnLst>
            <a:rect l="l" t="t" r="r" b="b"/>
            <a:pathLst>
              <a:path w="1913192" h="2783310">
                <a:moveTo>
                  <a:pt x="1913192" y="0"/>
                </a:moveTo>
                <a:lnTo>
                  <a:pt x="1205106" y="168625"/>
                </a:lnTo>
                <a:lnTo>
                  <a:pt x="0" y="2783310"/>
                </a:lnTo>
                <a:lnTo>
                  <a:pt x="708088" y="2614684"/>
                </a:lnTo>
                <a:close/>
              </a:path>
            </a:pathLst>
          </a:custGeom>
          <a:solidFill>
            <a:srgbClr val="30E5D0">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Freeform: Shape 59">
            <a:extLst>
              <a:ext uri="{FF2B5EF4-FFF2-40B4-BE49-F238E27FC236}">
                <a16:creationId xmlns:a16="http://schemas.microsoft.com/office/drawing/2014/main" id="{85A9C3B8-88C9-43D4-9BC9-259EE858B34B}"/>
              </a:ext>
            </a:extLst>
          </p:cNvPr>
          <p:cNvSpPr/>
          <p:nvPr userDrawn="1"/>
        </p:nvSpPr>
        <p:spPr bwMode="auto">
          <a:xfrm rot="20796298" flipH="1">
            <a:off x="8228410" y="4922497"/>
            <a:ext cx="1622557" cy="2152727"/>
          </a:xfrm>
          <a:custGeom>
            <a:avLst/>
            <a:gdLst>
              <a:gd name="connsiteX0" fmla="*/ 1622557 w 1622557"/>
              <a:gd name="connsiteY0" fmla="*/ 0 h 2152727"/>
              <a:gd name="connsiteX1" fmla="*/ 914471 w 1622557"/>
              <a:gd name="connsiteY1" fmla="*/ 168625 h 2152727"/>
              <a:gd name="connsiteX2" fmla="*/ 0 w 1622557"/>
              <a:gd name="connsiteY2" fmla="*/ 2152727 h 2152727"/>
              <a:gd name="connsiteX3" fmla="*/ 708087 w 1622557"/>
              <a:gd name="connsiteY3" fmla="*/ 1984102 h 2152727"/>
            </a:gdLst>
            <a:ahLst/>
            <a:cxnLst>
              <a:cxn ang="0">
                <a:pos x="connsiteX0" y="connsiteY0"/>
              </a:cxn>
              <a:cxn ang="0">
                <a:pos x="connsiteX1" y="connsiteY1"/>
              </a:cxn>
              <a:cxn ang="0">
                <a:pos x="connsiteX2" y="connsiteY2"/>
              </a:cxn>
              <a:cxn ang="0">
                <a:pos x="connsiteX3" y="connsiteY3"/>
              </a:cxn>
            </a:cxnLst>
            <a:rect l="l" t="t" r="r" b="b"/>
            <a:pathLst>
              <a:path w="1622557" h="2152727">
                <a:moveTo>
                  <a:pt x="1622557" y="0"/>
                </a:moveTo>
                <a:lnTo>
                  <a:pt x="914471" y="168625"/>
                </a:lnTo>
                <a:lnTo>
                  <a:pt x="0" y="2152727"/>
                </a:lnTo>
                <a:lnTo>
                  <a:pt x="708087" y="1984102"/>
                </a:lnTo>
                <a:close/>
              </a:path>
            </a:pathLst>
          </a:custGeom>
          <a:solidFill>
            <a:srgbClr val="0B556A">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9276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22" cstate="print">
            <a:extLst>
              <a:ext uri="{28A0092B-C50C-407E-A947-70E740481C1C}">
                <a14:useLocalDpi xmlns:a14="http://schemas.microsoft.com/office/drawing/2010/main"/>
              </a:ext>
            </a:extLst>
          </a:blip>
          <a:srcRect b="249"/>
          <a:stretch/>
        </p:blipFill>
        <p:spPr>
          <a:xfrm>
            <a:off x="12293068" y="0"/>
            <a:ext cx="669495" cy="6858000"/>
          </a:xfrm>
          <a:prstGeom prst="rect">
            <a:avLst/>
          </a:prstGeom>
        </p:spPr>
      </p:pic>
      <p:sp>
        <p:nvSpPr>
          <p:cNvPr id="6" name="Footer Placeholder 1">
            <a:extLst>
              <a:ext uri="{FF2B5EF4-FFF2-40B4-BE49-F238E27FC236}">
                <a16:creationId xmlns:a16="http://schemas.microsoft.com/office/drawing/2014/main" id="{8BB753A0-20E3-426F-8A79-1F2448CC8130}"/>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Power Virtual Agents</a:t>
            </a:r>
          </a:p>
        </p:txBody>
      </p:sp>
    </p:spTree>
    <p:extLst>
      <p:ext uri="{BB962C8B-B14F-4D97-AF65-F5344CB8AC3E}">
        <p14:creationId xmlns:p14="http://schemas.microsoft.com/office/powerpoint/2010/main" val="3143281441"/>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27" r:id="rId3"/>
    <p:sldLayoutId id="2147485647" r:id="rId4"/>
    <p:sldLayoutId id="2147485640" r:id="rId5"/>
    <p:sldLayoutId id="2147484729" r:id="rId6"/>
    <p:sldLayoutId id="2147485644" r:id="rId7"/>
    <p:sldLayoutId id="2147484738" r:id="rId8"/>
    <p:sldLayoutId id="2147485646" r:id="rId9"/>
    <p:sldLayoutId id="2147485648" r:id="rId10"/>
    <p:sldLayoutId id="2147485649" r:id="rId11"/>
    <p:sldLayoutId id="2147485641" r:id="rId12"/>
    <p:sldLayoutId id="2147485642" r:id="rId13"/>
    <p:sldLayoutId id="2147485643" r:id="rId14"/>
    <p:sldLayoutId id="2147484746" r:id="rId15"/>
    <p:sldLayoutId id="2147484750" r:id="rId16"/>
    <p:sldLayoutId id="2147484766" r:id="rId17"/>
    <p:sldLayoutId id="2147484767" r:id="rId18"/>
    <p:sldLayoutId id="2147485660" r:id="rId19"/>
    <p:sldLayoutId id="2147485661" r:id="rId20"/>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83" userDrawn="1">
          <p15:clr>
            <a:srgbClr val="F26B43"/>
          </p15:clr>
        </p15:guide>
        <p15:guide id="42" pos="7397" userDrawn="1">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14" name="Picture 13" descr="A screenshot of a cell phone&#10;&#10;Description generated with very high confidence">
            <a:extLst>
              <a:ext uri="{FF2B5EF4-FFF2-40B4-BE49-F238E27FC236}">
                <a16:creationId xmlns:a16="http://schemas.microsoft.com/office/drawing/2014/main" id="{B458F08C-E145-410B-B71F-F971408D4FA6}"/>
              </a:ext>
            </a:extLst>
          </p:cNvPr>
          <p:cNvPicPr>
            <a:picLocks noChangeAspect="1"/>
          </p:cNvPicPr>
          <p:nvPr userDrawn="1"/>
        </p:nvPicPr>
        <p:blipFill rotWithShape="1">
          <a:blip r:embed="rId11" cstate="print">
            <a:extLst>
              <a:ext uri="{28A0092B-C50C-407E-A947-70E740481C1C}">
                <a14:useLocalDpi xmlns:a14="http://schemas.microsoft.com/office/drawing/2010/main"/>
              </a:ext>
            </a:extLst>
          </a:blip>
          <a:srcRect b="249"/>
          <a:stretch/>
        </p:blipFill>
        <p:spPr>
          <a:xfrm>
            <a:off x="12293068" y="0"/>
            <a:ext cx="669495" cy="6858000"/>
          </a:xfrm>
          <a:prstGeom prst="rect">
            <a:avLst/>
          </a:prstGeom>
        </p:spPr>
      </p:pic>
      <p:sp>
        <p:nvSpPr>
          <p:cNvPr id="6" name="Footer Placeholder 1">
            <a:extLst>
              <a:ext uri="{FF2B5EF4-FFF2-40B4-BE49-F238E27FC236}">
                <a16:creationId xmlns:a16="http://schemas.microsoft.com/office/drawing/2014/main" id="{8BB753A0-20E3-426F-8A79-1F2448CC8130}"/>
              </a:ext>
            </a:extLst>
          </p:cNvPr>
          <p:cNvSpPr txBox="1">
            <a:spLocks/>
          </p:cNvSpPr>
          <p:nvPr userDrawn="1"/>
        </p:nvSpPr>
        <p:spPr>
          <a:xfrm>
            <a:off x="154474" y="6655059"/>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r">
              <a:tabLst>
                <a:tab pos="3373438" algn="l"/>
              </a:tabLst>
            </a:pPr>
            <a:r>
              <a:rPr lang="en-US">
                <a:solidFill>
                  <a:schemeClr val="bg1">
                    <a:lumMod val="65000"/>
                  </a:schemeClr>
                </a:solidFill>
              </a:rPr>
              <a:t>© Microsoft Corporation                                                                                  								                      Microsoft Power Virtual Agents</a:t>
            </a:r>
          </a:p>
        </p:txBody>
      </p:sp>
    </p:spTree>
    <p:extLst>
      <p:ext uri="{BB962C8B-B14F-4D97-AF65-F5344CB8AC3E}">
        <p14:creationId xmlns:p14="http://schemas.microsoft.com/office/powerpoint/2010/main" val="3143281441"/>
      </p:ext>
    </p:extLst>
  </p:cSld>
  <p:clrMap bg1="lt1" tx1="dk1" bg2="lt2" tx2="dk2" accent1="accent1" accent2="accent2" accent3="accent3" accent4="accent4" accent5="accent5" accent6="accent6" hlink="hlink" folHlink="folHlink"/>
  <p:sldLayoutIdLst>
    <p:sldLayoutId id="2147485651" r:id="rId1"/>
    <p:sldLayoutId id="2147485652" r:id="rId2"/>
    <p:sldLayoutId id="2147485653" r:id="rId3"/>
    <p:sldLayoutId id="2147485654" r:id="rId4"/>
    <p:sldLayoutId id="2147485655" r:id="rId5"/>
    <p:sldLayoutId id="2147485656" r:id="rId6"/>
    <p:sldLayoutId id="2147485657" r:id="rId7"/>
    <p:sldLayoutId id="2147484765" r:id="rId8"/>
    <p:sldLayoutId id="2147485659" r:id="rId9"/>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83" userDrawn="1">
          <p15:clr>
            <a:srgbClr val="F26B43"/>
          </p15:clr>
        </p15:guide>
        <p15:guide id="42" pos="7397" userDrawn="1">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ka.ms/PVAiaDSurvey"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p:txBody>
          <a:bodyPr anchor="t"/>
          <a:lstStyle/>
          <a:p>
            <a:r>
              <a:rPr lang="en-US" sz="3200" dirty="0">
                <a:cs typeface="Segoe UI"/>
              </a:rPr>
              <a:t>Microsoft Power Virtual Agents in a Day </a:t>
            </a:r>
            <a:br>
              <a:rPr lang="en-US" sz="3200" dirty="0">
                <a:cs typeface="Segoe UI"/>
              </a:rPr>
            </a:br>
            <a:r>
              <a:rPr lang="en-US" sz="5400" dirty="0">
                <a:cs typeface="Segoe UI"/>
              </a:rPr>
              <a:t>Solution Envisioning Exercise</a:t>
            </a:r>
            <a:endParaRPr lang="en-US" sz="2800" dirty="0"/>
          </a:p>
        </p:txBody>
      </p:sp>
      <p:sp>
        <p:nvSpPr>
          <p:cNvPr id="3" name="Text Placeholder 2">
            <a:extLst>
              <a:ext uri="{FF2B5EF4-FFF2-40B4-BE49-F238E27FC236}">
                <a16:creationId xmlns:a16="http://schemas.microsoft.com/office/drawing/2014/main" id="{DE51631D-0D40-4C7B-9D22-0DCF752A88EE}"/>
              </a:ext>
            </a:extLst>
          </p:cNvPr>
          <p:cNvSpPr>
            <a:spLocks noGrp="1"/>
          </p:cNvSpPr>
          <p:nvPr>
            <p:ph type="body" sz="quarter" idx="16"/>
          </p:nvPr>
        </p:nvSpPr>
        <p:spPr/>
        <p:txBody>
          <a:bodyPr/>
          <a:lstStyle/>
          <a:p>
            <a:endParaRPr lang="en-AU"/>
          </a:p>
        </p:txBody>
      </p:sp>
    </p:spTree>
    <p:extLst>
      <p:ext uri="{BB962C8B-B14F-4D97-AF65-F5344CB8AC3E}">
        <p14:creationId xmlns:p14="http://schemas.microsoft.com/office/powerpoint/2010/main" val="401307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6C2D-D8B1-455C-83B0-7C2BE62E6C51}"/>
              </a:ext>
            </a:extLst>
          </p:cNvPr>
          <p:cNvSpPr>
            <a:spLocks noGrp="1"/>
          </p:cNvSpPr>
          <p:nvPr>
            <p:ph type="title"/>
          </p:nvPr>
        </p:nvSpPr>
        <p:spPr/>
        <p:txBody>
          <a:bodyPr/>
          <a:lstStyle/>
          <a:p>
            <a:r>
              <a:rPr lang="en-AU" dirty="0"/>
              <a:t>Plan</a:t>
            </a:r>
          </a:p>
        </p:txBody>
      </p:sp>
      <p:sp>
        <p:nvSpPr>
          <p:cNvPr id="4" name="Footer Placeholder 3">
            <a:extLst>
              <a:ext uri="{FF2B5EF4-FFF2-40B4-BE49-F238E27FC236}">
                <a16:creationId xmlns:a16="http://schemas.microsoft.com/office/drawing/2014/main" id="{2990146B-B681-4A33-AE57-0271C3C635C5}"/>
              </a:ext>
            </a:extLst>
          </p:cNvPr>
          <p:cNvSpPr>
            <a:spLocks noGrp="1"/>
          </p:cNvSpPr>
          <p:nvPr>
            <p:ph type="ftr" sz="quarter" idx="4294967295"/>
          </p:nvPr>
        </p:nvSpPr>
        <p:spPr>
          <a:xfrm>
            <a:off x="0" y="6524625"/>
            <a:ext cx="3778250" cy="230188"/>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a:ea typeface="+mn-ea"/>
                <a:cs typeface="+mn-cs"/>
              </a:rPr>
              <a:t>© 2020 Microsoft Corporation. All rights reserved. </a:t>
            </a:r>
          </a:p>
        </p:txBody>
      </p:sp>
    </p:spTree>
    <p:extLst>
      <p:ext uri="{BB962C8B-B14F-4D97-AF65-F5344CB8AC3E}">
        <p14:creationId xmlns:p14="http://schemas.microsoft.com/office/powerpoint/2010/main" val="1068284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Plan</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Have each group select one use case from the idea generation session to work on</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Consider what connections the bot needs to make to other data sources. It may not be possible to work with real business data sources for this exercise. Simplified versions of business data sources can be mocked up in </a:t>
            </a:r>
            <a:r>
              <a:rPr lang="en-GB" sz="2400" dirty="0" err="1">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Dataverse</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a:t>
            </a:r>
            <a:r>
              <a:rPr lang="en-GB" sz="2400" dirty="0" err="1">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Dataverse</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for Teams, Excel or SharePoint for this exercise. </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Encourage groups to use </a:t>
            </a:r>
            <a:r>
              <a:rPr lang="en-GB" sz="2400" dirty="0" err="1">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Dataverse</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for Teams / </a:t>
            </a:r>
            <a:r>
              <a:rPr lang="en-GB" sz="2400" dirty="0" err="1">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Dataverse</a:t>
            </a: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where possible</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Have each group consider their showcase from the start – what will they present? How can they most effectively pitch the value of their solution to the business?</a:t>
            </a: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39102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6C2D-D8B1-455C-83B0-7C2BE62E6C51}"/>
              </a:ext>
            </a:extLst>
          </p:cNvPr>
          <p:cNvSpPr>
            <a:spLocks noGrp="1"/>
          </p:cNvSpPr>
          <p:nvPr>
            <p:ph type="title"/>
          </p:nvPr>
        </p:nvSpPr>
        <p:spPr/>
        <p:txBody>
          <a:bodyPr/>
          <a:lstStyle/>
          <a:p>
            <a:r>
              <a:rPr lang="en-AU" dirty="0"/>
              <a:t>Build</a:t>
            </a:r>
          </a:p>
        </p:txBody>
      </p:sp>
      <p:sp>
        <p:nvSpPr>
          <p:cNvPr id="4" name="Footer Placeholder 3">
            <a:extLst>
              <a:ext uri="{FF2B5EF4-FFF2-40B4-BE49-F238E27FC236}">
                <a16:creationId xmlns:a16="http://schemas.microsoft.com/office/drawing/2014/main" id="{2990146B-B681-4A33-AE57-0271C3C635C5}"/>
              </a:ext>
            </a:extLst>
          </p:cNvPr>
          <p:cNvSpPr>
            <a:spLocks noGrp="1"/>
          </p:cNvSpPr>
          <p:nvPr>
            <p:ph type="ftr" sz="quarter" idx="4294967295"/>
          </p:nvPr>
        </p:nvSpPr>
        <p:spPr>
          <a:xfrm>
            <a:off x="0" y="6524625"/>
            <a:ext cx="3778250" cy="230188"/>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a:ea typeface="+mn-ea"/>
                <a:cs typeface="+mn-cs"/>
              </a:rPr>
              <a:t>© 2020 Microsoft Corporation. All rights reserved. </a:t>
            </a:r>
          </a:p>
        </p:txBody>
      </p:sp>
    </p:spTree>
    <p:extLst>
      <p:ext uri="{BB962C8B-B14F-4D97-AF65-F5344CB8AC3E}">
        <p14:creationId xmlns:p14="http://schemas.microsoft.com/office/powerpoint/2010/main" val="28896292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Build</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Design topics for the chatbot, using Lab 11 from Power Virtual Agents in a Day for guidance</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The group should aim to build 3-4 topics that will allow them to effectively demonstrate the use case of the bot. Build other topics if time permits</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The group should build at least one flow that connects the chatbot to a data source. Build more if time permits</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Each group should also be considering and preparing their showcase presentation as they build</a:t>
            </a: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46816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6C2D-D8B1-455C-83B0-7C2BE62E6C51}"/>
              </a:ext>
            </a:extLst>
          </p:cNvPr>
          <p:cNvSpPr>
            <a:spLocks noGrp="1"/>
          </p:cNvSpPr>
          <p:nvPr>
            <p:ph type="title"/>
          </p:nvPr>
        </p:nvSpPr>
        <p:spPr/>
        <p:txBody>
          <a:bodyPr/>
          <a:lstStyle/>
          <a:p>
            <a:r>
              <a:rPr lang="en-AU" dirty="0"/>
              <a:t>Showcase</a:t>
            </a:r>
          </a:p>
        </p:txBody>
      </p:sp>
      <p:sp>
        <p:nvSpPr>
          <p:cNvPr id="4" name="Footer Placeholder 3">
            <a:extLst>
              <a:ext uri="{FF2B5EF4-FFF2-40B4-BE49-F238E27FC236}">
                <a16:creationId xmlns:a16="http://schemas.microsoft.com/office/drawing/2014/main" id="{2990146B-B681-4A33-AE57-0271C3C635C5}"/>
              </a:ext>
            </a:extLst>
          </p:cNvPr>
          <p:cNvSpPr>
            <a:spLocks noGrp="1"/>
          </p:cNvSpPr>
          <p:nvPr>
            <p:ph type="ftr" sz="quarter" idx="4294967295"/>
          </p:nvPr>
        </p:nvSpPr>
        <p:spPr>
          <a:xfrm>
            <a:off x="0" y="6524625"/>
            <a:ext cx="3778250" cy="230188"/>
          </a:xfrm>
          <a:prstGeom prst="rect">
            <a:avLst/>
          </a:prstGeom>
        </p:spPr>
        <p:txBody>
          <a:bodyPr/>
          <a:lstStyle/>
          <a:p>
            <a:r>
              <a:rPr lang="en-US"/>
              <a:t>© 2020 Microsoft Corporation. All rights reserved. </a:t>
            </a:r>
          </a:p>
        </p:txBody>
      </p:sp>
    </p:spTree>
    <p:extLst>
      <p:ext uri="{BB962C8B-B14F-4D97-AF65-F5344CB8AC3E}">
        <p14:creationId xmlns:p14="http://schemas.microsoft.com/office/powerpoint/2010/main" val="3760804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Showcase</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Invite leadership/sponsors to attend</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Have each team present/showcase their solution</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Be sure to include everyone in the presentation</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Create a safe environment for presenters and team members</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Ask about their experience and what they would do differently</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Ask what is remaining in order to take it to production</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Celebrate success through recognition</a:t>
            </a: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826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6C2D-D8B1-455C-83B0-7C2BE62E6C51}"/>
              </a:ext>
            </a:extLst>
          </p:cNvPr>
          <p:cNvSpPr>
            <a:spLocks noGrp="1"/>
          </p:cNvSpPr>
          <p:nvPr>
            <p:ph type="title"/>
          </p:nvPr>
        </p:nvSpPr>
        <p:spPr/>
        <p:txBody>
          <a:bodyPr/>
          <a:lstStyle/>
          <a:p>
            <a:r>
              <a:rPr lang="en-AU" dirty="0"/>
              <a:t>Thank you</a:t>
            </a:r>
          </a:p>
        </p:txBody>
      </p:sp>
      <p:sp>
        <p:nvSpPr>
          <p:cNvPr id="4" name="Footer Placeholder 3">
            <a:extLst>
              <a:ext uri="{FF2B5EF4-FFF2-40B4-BE49-F238E27FC236}">
                <a16:creationId xmlns:a16="http://schemas.microsoft.com/office/drawing/2014/main" id="{2990146B-B681-4A33-AE57-0271C3C635C5}"/>
              </a:ext>
            </a:extLst>
          </p:cNvPr>
          <p:cNvSpPr>
            <a:spLocks noGrp="1"/>
          </p:cNvSpPr>
          <p:nvPr>
            <p:ph type="ftr" sz="quarter" idx="4294967295"/>
          </p:nvPr>
        </p:nvSpPr>
        <p:spPr>
          <a:xfrm>
            <a:off x="0" y="6524625"/>
            <a:ext cx="3778250" cy="230188"/>
          </a:xfrm>
          <a:prstGeom prst="rect">
            <a:avLst/>
          </a:prstGeom>
        </p:spPr>
        <p:txBody>
          <a:bodyPr/>
          <a:lstStyle/>
          <a:p>
            <a:r>
              <a:rPr lang="en-US"/>
              <a:t>© 2020 Microsoft Corporation. All rights reserved. </a:t>
            </a:r>
          </a:p>
        </p:txBody>
      </p:sp>
    </p:spTree>
    <p:extLst>
      <p:ext uri="{BB962C8B-B14F-4D97-AF65-F5344CB8AC3E}">
        <p14:creationId xmlns:p14="http://schemas.microsoft.com/office/powerpoint/2010/main" val="11920132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93CD9DE-21B7-4B20-B9CA-92B0AD58ADBD}"/>
              </a:ext>
              <a:ext uri="{C183D7F6-B498-43B3-948B-1728B52AA6E4}">
                <adec:decorative xmlns:adec="http://schemas.microsoft.com/office/drawing/2017/decorative" val="1"/>
              </a:ext>
            </a:extLst>
          </p:cNvPr>
          <p:cNvSpPr/>
          <p:nvPr/>
        </p:nvSpPr>
        <p:spPr bwMode="auto">
          <a:xfrm>
            <a:off x="0" y="1638302"/>
            <a:ext cx="12192000" cy="32130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Freeform: Shape 5">
            <a:extLst>
              <a:ext uri="{FF2B5EF4-FFF2-40B4-BE49-F238E27FC236}">
                <a16:creationId xmlns:a16="http://schemas.microsoft.com/office/drawing/2014/main" id="{E7BD3B9A-7B4D-457C-A259-638D44C25AAF}"/>
              </a:ext>
              <a:ext uri="{C183D7F6-B498-43B3-948B-1728B52AA6E4}">
                <adec:decorative xmlns:adec="http://schemas.microsoft.com/office/drawing/2017/decorative" val="1"/>
              </a:ext>
            </a:extLst>
          </p:cNvPr>
          <p:cNvSpPr/>
          <p:nvPr/>
        </p:nvSpPr>
        <p:spPr bwMode="auto">
          <a:xfrm>
            <a:off x="0" y="0"/>
            <a:ext cx="8022462" cy="6858000"/>
          </a:xfrm>
          <a:custGeom>
            <a:avLst/>
            <a:gdLst>
              <a:gd name="connsiteX0" fmla="*/ 0 w 8022462"/>
              <a:gd name="connsiteY0" fmla="*/ 0 h 6858000"/>
              <a:gd name="connsiteX1" fmla="*/ 1164458 w 8022462"/>
              <a:gd name="connsiteY1" fmla="*/ 0 h 6858000"/>
              <a:gd name="connsiteX2" fmla="*/ 8022462 w 8022462"/>
              <a:gd name="connsiteY2" fmla="*/ 6858000 h 6858000"/>
              <a:gd name="connsiteX3" fmla="*/ 1347909 w 8022462"/>
              <a:gd name="connsiteY3" fmla="*/ 6858000 h 6858000"/>
              <a:gd name="connsiteX4" fmla="*/ 0 w 8022462"/>
              <a:gd name="connsiteY4" fmla="*/ 551009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2462" h="6858000">
                <a:moveTo>
                  <a:pt x="0" y="0"/>
                </a:moveTo>
                <a:lnTo>
                  <a:pt x="1164458" y="0"/>
                </a:lnTo>
                <a:lnTo>
                  <a:pt x="8022462" y="6858000"/>
                </a:lnTo>
                <a:lnTo>
                  <a:pt x="1347909" y="6858000"/>
                </a:lnTo>
                <a:lnTo>
                  <a:pt x="0" y="5510092"/>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F255CC-852E-48A9-87AF-1226E3B75D63}"/>
              </a:ext>
            </a:extLst>
          </p:cNvPr>
          <p:cNvSpPr/>
          <p:nvPr/>
        </p:nvSpPr>
        <p:spPr bwMode="auto">
          <a:xfrm>
            <a:off x="457199" y="3539561"/>
            <a:ext cx="1656992" cy="4001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defTabSz="931935" fontAlgn="base">
              <a:spcBef>
                <a:spcPct val="0"/>
              </a:spcBef>
              <a:spcAft>
                <a:spcPts val="600"/>
              </a:spcAft>
              <a:defRPr/>
            </a:pPr>
            <a:r>
              <a:rPr lang="en-US" sz="2600" b="1" dirty="0">
                <a:solidFill>
                  <a:schemeClr val="bg1"/>
                </a:solidFill>
                <a:latin typeface="+mj-lt"/>
                <a:cs typeface="Segoe UI" pitchFamily="34" charset="0"/>
              </a:rPr>
              <a:t>Lab Survey</a:t>
            </a:r>
          </a:p>
        </p:txBody>
      </p:sp>
      <p:sp>
        <p:nvSpPr>
          <p:cNvPr id="11" name="Title 10">
            <a:extLst>
              <a:ext uri="{FF2B5EF4-FFF2-40B4-BE49-F238E27FC236}">
                <a16:creationId xmlns:a16="http://schemas.microsoft.com/office/drawing/2014/main" id="{D9832B76-FFEC-4FA3-8C9F-4D2FB3F82426}"/>
              </a:ext>
            </a:extLst>
          </p:cNvPr>
          <p:cNvSpPr>
            <a:spLocks noGrp="1"/>
          </p:cNvSpPr>
          <p:nvPr>
            <p:ph type="title" idx="4294967295"/>
          </p:nvPr>
        </p:nvSpPr>
        <p:spPr>
          <a:xfrm>
            <a:off x="6172199" y="1895764"/>
            <a:ext cx="5562601" cy="1569660"/>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200"/>
              </a:spcBef>
              <a:spcAft>
                <a:spcPts val="60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SimSun" panose="02010600030101010101" pitchFamily="2" charset="-122"/>
                <a:cs typeface="Times New Roman" panose="02020603050405020304" pitchFamily="18" charset="0"/>
              </a:rPr>
              <a:t>Please ask participants to share their feedback using the lab survey at </a:t>
            </a:r>
            <a:r>
              <a:rPr kumimoji="0" lang="en-US" sz="2800" b="0" i="0" u="sng" strike="noStrike" kern="1200" cap="none" spc="0" normalizeH="0" baseline="0" noProof="0" dirty="0">
                <a:ln>
                  <a:noFill/>
                </a:ln>
                <a:solidFill>
                  <a:schemeClr val="tx2"/>
                </a:solidFill>
                <a:effectLst/>
                <a:uLnTx/>
                <a:uFillTx/>
                <a:ea typeface="SimSu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https://aka.ms/PVAiaDSurvey</a:t>
            </a:r>
            <a:br>
              <a:rPr kumimoji="0" lang="en-US" sz="1800" b="1" i="0" u="sng" strike="noStrike" kern="1200" cap="none" spc="0" normalizeH="0" baseline="0" noProof="0" dirty="0">
                <a:ln>
                  <a:noFill/>
                </a:ln>
                <a:solidFill>
                  <a:schemeClr val="tx1"/>
                </a:solidFill>
                <a:effectLst/>
                <a:uLnTx/>
                <a:uFillTx/>
                <a:latin typeface="Segoe UI" panose="020B0502040204020203" pitchFamily="34" charset="0"/>
                <a:ea typeface="SimSun" panose="02010600030101010101" pitchFamily="2" charset="-122"/>
                <a:cs typeface="Times New Roman" panose="02020603050405020304" pitchFamily="18" charset="0"/>
              </a:rPr>
            </a:br>
            <a:endParaRPr kumimoji="0" lang="en-US" sz="1800" b="0" i="0" u="none" strike="noStrike" kern="1200" cap="none" spc="0" normalizeH="0" baseline="0" noProof="0" dirty="0">
              <a:ln>
                <a:noFill/>
              </a:ln>
              <a:solidFill>
                <a:schemeClr val="tx1"/>
              </a:solidFill>
              <a:effectLst/>
              <a:uLnTx/>
              <a:uFillTx/>
              <a:latin typeface="Segoe UI" panose="020B0502040204020203" pitchFamily="34" charset="0"/>
              <a:ea typeface="SimSun" panose="02010600030101010101" pitchFamily="2" charset="-122"/>
              <a:cs typeface="Times New Roman" panose="02020603050405020304" pitchFamily="18" charset="0"/>
            </a:endParaRPr>
          </a:p>
        </p:txBody>
      </p:sp>
      <p:pic>
        <p:nvPicPr>
          <p:cNvPr id="5" name="Picture 4" descr="A picture containing drawing, light&#10;&#10;Description automatically generated">
            <a:extLst>
              <a:ext uri="{FF2B5EF4-FFF2-40B4-BE49-F238E27FC236}">
                <a16:creationId xmlns:a16="http://schemas.microsoft.com/office/drawing/2014/main" id="{6EA2B1FB-8E85-40D5-9FF7-9FF27E703892}"/>
              </a:ext>
            </a:extLst>
          </p:cNvPr>
          <p:cNvPicPr>
            <a:picLocks noChangeAspect="1"/>
          </p:cNvPicPr>
          <p:nvPr/>
        </p:nvPicPr>
        <p:blipFill>
          <a:blip r:embed="rId3"/>
          <a:stretch>
            <a:fillRect/>
          </a:stretch>
        </p:blipFill>
        <p:spPr>
          <a:xfrm>
            <a:off x="457199" y="2591408"/>
            <a:ext cx="837592" cy="837592"/>
          </a:xfrm>
          <a:prstGeom prst="rect">
            <a:avLst/>
          </a:prstGeom>
        </p:spPr>
      </p:pic>
    </p:spTree>
    <p:extLst>
      <p:ext uri="{BB962C8B-B14F-4D97-AF65-F5344CB8AC3E}">
        <p14:creationId xmlns:p14="http://schemas.microsoft.com/office/powerpoint/2010/main" val="681971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42" presetClass="path" presetSubtype="0" decel="100000" fill="hold" grpId="1" nodeType="withEffect">
                                  <p:stCondLst>
                                    <p:cond delay="0"/>
                                  </p:stCondLst>
                                  <p:childTnLst>
                                    <p:animMotion origin="layout" path="M 5E-6 -7.40741E-7 L 5E-6 0.03542 " pathEditMode="relative" rAng="0" ptsTypes="AA">
                                      <p:cBhvr>
                                        <p:cTn id="13" dur="700" spd="-100000" fill="hold"/>
                                        <p:tgtEl>
                                          <p:spTgt spid="11"/>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About this exercise</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6740" y="1429498"/>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pPr>
            <a:r>
              <a:rPr lang="en-GB" sz="2000" dirty="0">
                <a:solidFill>
                  <a:schemeClr val="tx2"/>
                </a:solidFill>
                <a:latin typeface="+mn-lt"/>
              </a:rPr>
              <a:t>This exercise is designed to run as a full day after Power Virtual Agents in a Day, providing a 2 day program where participants learn through labs on Day 1 and apply their skills to help solve real business problems on Day 2.</a:t>
            </a:r>
          </a:p>
          <a:p>
            <a:pPr marL="457200" indent="-457200">
              <a:spcBef>
                <a:spcPts val="1200"/>
              </a:spcBef>
              <a:buFont typeface="Arial" panose="020B0604020202020204" pitchFamily="34" charset="0"/>
              <a:buChar char="•"/>
            </a:pPr>
            <a:r>
              <a:rPr lang="en-GB" sz="2000" dirty="0">
                <a:latin typeface="+mn-lt"/>
              </a:rPr>
              <a:t>The purpose of this exercise is to help participants identify opportunities where they can use their PVA skills to drive a tangible outcome for their organization and put their new skills to good use</a:t>
            </a:r>
          </a:p>
          <a:p>
            <a:pPr marL="457200" indent="-457200">
              <a:spcBef>
                <a:spcPts val="1200"/>
              </a:spcBef>
              <a:buFont typeface="Arial" panose="020B0604020202020204" pitchFamily="34" charset="0"/>
              <a:buChar char="•"/>
            </a:pPr>
            <a:r>
              <a:rPr lang="en-GB" sz="2000" dirty="0">
                <a:latin typeface="+mn-lt"/>
              </a:rPr>
              <a:t>This exercise can be used to spark ‘Bottom-up Innovation’. It promotes creativity, autonomy and accountability</a:t>
            </a:r>
          </a:p>
          <a:p>
            <a:pPr marL="457200" indent="-457200">
              <a:spcBef>
                <a:spcPts val="1200"/>
              </a:spcBef>
              <a:buFont typeface="Arial" panose="020B0604020202020204" pitchFamily="34" charset="0"/>
              <a:buChar char="•"/>
            </a:pPr>
            <a:r>
              <a:rPr lang="en-GB" sz="2000" dirty="0">
                <a:latin typeface="+mn-lt"/>
              </a:rPr>
              <a:t>It should be a fun, collaborative exercise that embraces learning</a:t>
            </a:r>
          </a:p>
          <a:p>
            <a:pPr marL="457200" indent="-457200">
              <a:spcBef>
                <a:spcPts val="1200"/>
              </a:spcBef>
              <a:buFont typeface="Arial" panose="020B0604020202020204" pitchFamily="34" charset="0"/>
              <a:buChar char="•"/>
            </a:pPr>
            <a:r>
              <a:rPr lang="en-GB" sz="2000" dirty="0">
                <a:latin typeface="+mn-lt"/>
              </a:rPr>
              <a:t>This exercise is more effective when there is a diverse group of participants (technical/business/role)</a:t>
            </a:r>
          </a:p>
          <a:p>
            <a:pPr marL="457200" indent="-457200">
              <a:spcBef>
                <a:spcPts val="1200"/>
              </a:spcBef>
              <a:buFont typeface="Arial" panose="020B0604020202020204" pitchFamily="34" charset="0"/>
              <a:buChar char="•"/>
            </a:pPr>
            <a:r>
              <a:rPr lang="en-GB" sz="2000" dirty="0">
                <a:latin typeface="+mn-lt"/>
              </a:rPr>
              <a:t>Having strong leadership/sponsorship is important as it enables participants to prioritize their time to focus on delivering something for the business</a:t>
            </a:r>
          </a:p>
          <a:p>
            <a:pPr marL="0" indent="0">
              <a:lnSpc>
                <a:spcPct val="150000"/>
              </a:lnSpc>
              <a:buNone/>
            </a:pPr>
            <a:endParaRPr lang="en-AU" sz="2400" dirty="0">
              <a:latin typeface="+mn-lt"/>
            </a:endParaRPr>
          </a:p>
        </p:txBody>
      </p:sp>
    </p:spTree>
    <p:extLst>
      <p:ext uri="{BB962C8B-B14F-4D97-AF65-F5344CB8AC3E}">
        <p14:creationId xmlns:p14="http://schemas.microsoft.com/office/powerpoint/2010/main" val="350197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3C3C41"/>
                </a:solidFill>
                <a:latin typeface="Segoe UI Semibold"/>
              </a:rPr>
              <a:t>Facilitator Role</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spcAft>
                <a:spcPts val="1200"/>
              </a:spcAft>
            </a:pPr>
            <a:r>
              <a:rPr lang="en-GB" sz="20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Kick-off presentation:</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Recap any key points from PVA in a Day</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Facilitate a discussion on reflections, learnings and questions from PVA in a Day</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Present and discuss - What makes a good Power Virtual Agents use case?</a:t>
            </a:r>
          </a:p>
          <a:p>
            <a:pPr lvl="0">
              <a:spcAft>
                <a:spcPts val="1200"/>
              </a:spcAft>
            </a:pPr>
            <a:r>
              <a:rPr lang="en-GB" sz="2000" b="1"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Check in regularly with the groups as they work through the exercise:</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Guide participants towards ideas that solve a relevant business problem</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Encourage and guide teams to scope something that can be built in the time available</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Encourage innovation and experimentation with the technology</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The aim is for the team members to work together to build something. Give them guidance but do not build it for them.</a:t>
            </a:r>
          </a:p>
          <a:p>
            <a:pPr marL="342900" lvl="0" indent="-342900">
              <a:spcAft>
                <a:spcPts val="1200"/>
              </a:spcAft>
              <a:buFont typeface="Arial" panose="020B0604020202020204" pitchFamily="34" charset="0"/>
              <a:buChar char="•"/>
            </a:pPr>
            <a:r>
              <a:rPr lang="en-GB" sz="20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Ensure they are on track and help them with unblocking any issues</a:t>
            </a: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marL="342900" lvl="0" indent="-342900">
              <a:spcAft>
                <a:spcPts val="1200"/>
              </a:spcAft>
              <a:buFont typeface="Arial" panose="020B0604020202020204" pitchFamily="34" charset="0"/>
              <a:buChar char="•"/>
            </a:pPr>
            <a:endPar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8686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lvl="0">
              <a:lnSpc>
                <a:spcPct val="100000"/>
              </a:lnSpc>
              <a:spcBef>
                <a:spcPts val="600"/>
              </a:spcBef>
              <a:buSzPct val="90000"/>
            </a:pPr>
            <a:r>
              <a:rPr lang="en-US" dirty="0"/>
              <a:t>Solution Envisioning Exercise Phases</a:t>
            </a:r>
          </a:p>
        </p:txBody>
      </p:sp>
      <p:cxnSp>
        <p:nvCxnSpPr>
          <p:cNvPr id="7" name="Straight Connector 6" descr="a straight line">
            <a:extLst>
              <a:ext uri="{FF2B5EF4-FFF2-40B4-BE49-F238E27FC236}">
                <a16:creationId xmlns:a16="http://schemas.microsoft.com/office/drawing/2014/main" id="{F1732362-5A04-4665-B4FB-C6A17D248BF5}"/>
              </a:ext>
            </a:extLst>
          </p:cNvPr>
          <p:cNvCxnSpPr>
            <a:cxnSpLocks/>
          </p:cNvCxnSpPr>
          <p:nvPr/>
        </p:nvCxnSpPr>
        <p:spPr>
          <a:xfrm>
            <a:off x="1333209" y="1209040"/>
            <a:ext cx="0" cy="5661660"/>
          </a:xfrm>
          <a:prstGeom prst="line">
            <a:avLst/>
          </a:prstGeom>
          <a:ln>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9DDD5F5-DB1B-487F-A1A0-68DA61471694}"/>
              </a:ext>
            </a:extLst>
          </p:cNvPr>
          <p:cNvSpPr/>
          <p:nvPr/>
        </p:nvSpPr>
        <p:spPr>
          <a:xfrm>
            <a:off x="1710341" y="1562512"/>
            <a:ext cx="10788586" cy="418821"/>
          </a:xfrm>
          <a:prstGeom prst="rect">
            <a:avLst/>
          </a:prstGeom>
        </p:spPr>
        <p:txBody>
          <a:bodyPr wrap="square" lIns="0" tIns="0" rIns="0" bIns="0" anchor="ctr">
            <a:noAutofit/>
          </a:bodyPr>
          <a:lstStyle/>
          <a:p>
            <a:pPr>
              <a:spcBef>
                <a:spcPts val="600"/>
              </a:spcBef>
            </a:pPr>
            <a:r>
              <a:rPr lang="en-US" sz="2400" spc="-49" dirty="0">
                <a:cs typeface="Segoe UI"/>
              </a:rPr>
              <a:t>What makes a good PVA use case?</a:t>
            </a:r>
            <a:endParaRPr lang="en-US" sz="2400" spc="-49" dirty="0">
              <a:solidFill>
                <a:schemeClr val="accent5"/>
              </a:solidFill>
              <a:latin typeface="Segoe UI Semibold"/>
              <a:cs typeface="Segoe UI"/>
            </a:endParaRPr>
          </a:p>
        </p:txBody>
      </p:sp>
      <p:grpSp>
        <p:nvGrpSpPr>
          <p:cNvPr id="40" name="Group 39" descr="power platform icon">
            <a:extLst>
              <a:ext uri="{FF2B5EF4-FFF2-40B4-BE49-F238E27FC236}">
                <a16:creationId xmlns:a16="http://schemas.microsoft.com/office/drawing/2014/main" id="{CB3F5B7B-F34C-487B-BA40-181CED734419}"/>
              </a:ext>
            </a:extLst>
          </p:cNvPr>
          <p:cNvGrpSpPr/>
          <p:nvPr/>
        </p:nvGrpSpPr>
        <p:grpSpPr>
          <a:xfrm>
            <a:off x="1072224" y="1510937"/>
            <a:ext cx="521970" cy="521970"/>
            <a:chOff x="200977" y="1510937"/>
            <a:chExt cx="521970" cy="521970"/>
          </a:xfrm>
        </p:grpSpPr>
        <p:sp>
          <p:nvSpPr>
            <p:cNvPr id="9" name="Oval 8">
              <a:extLst>
                <a:ext uri="{FF2B5EF4-FFF2-40B4-BE49-F238E27FC236}">
                  <a16:creationId xmlns:a16="http://schemas.microsoft.com/office/drawing/2014/main" id="{EB11E67B-5927-4BC9-B38E-D585DBB395DF}"/>
                </a:ext>
              </a:extLst>
            </p:cNvPr>
            <p:cNvSpPr/>
            <p:nvPr/>
          </p:nvSpPr>
          <p:spPr bwMode="auto">
            <a:xfrm>
              <a:off x="200977" y="1510937"/>
              <a:ext cx="521970" cy="521970"/>
            </a:xfrm>
            <a:prstGeom prst="ellipse">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power platform icon">
              <a:extLst>
                <a:ext uri="{FF2B5EF4-FFF2-40B4-BE49-F238E27FC236}">
                  <a16:creationId xmlns:a16="http://schemas.microsoft.com/office/drawing/2014/main" id="{0403EFD9-C717-4E0F-9BEF-991CC3711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150" y="1644413"/>
              <a:ext cx="251625" cy="255019"/>
            </a:xfrm>
            <a:prstGeom prst="rect">
              <a:avLst/>
            </a:prstGeom>
          </p:spPr>
        </p:pic>
      </p:grpSp>
      <p:grpSp>
        <p:nvGrpSpPr>
          <p:cNvPr id="38" name="Group 37" descr="power automate icon">
            <a:extLst>
              <a:ext uri="{FF2B5EF4-FFF2-40B4-BE49-F238E27FC236}">
                <a16:creationId xmlns:a16="http://schemas.microsoft.com/office/drawing/2014/main" id="{2EF74C53-BEFE-4D3F-AFEC-02A373415A8E}"/>
              </a:ext>
            </a:extLst>
          </p:cNvPr>
          <p:cNvGrpSpPr/>
          <p:nvPr/>
        </p:nvGrpSpPr>
        <p:grpSpPr>
          <a:xfrm>
            <a:off x="1072224" y="2455663"/>
            <a:ext cx="11521123" cy="521970"/>
            <a:chOff x="200977" y="2222137"/>
            <a:chExt cx="11521123" cy="521970"/>
          </a:xfrm>
        </p:grpSpPr>
        <p:sp>
          <p:nvSpPr>
            <p:cNvPr id="14" name="Rectangle 13">
              <a:extLst>
                <a:ext uri="{FF2B5EF4-FFF2-40B4-BE49-F238E27FC236}">
                  <a16:creationId xmlns:a16="http://schemas.microsoft.com/office/drawing/2014/main" id="{83088106-DB57-434E-90C8-20A03D62485B}"/>
                </a:ext>
              </a:extLst>
            </p:cNvPr>
            <p:cNvSpPr/>
            <p:nvPr/>
          </p:nvSpPr>
          <p:spPr>
            <a:xfrm>
              <a:off x="933514" y="2273712"/>
              <a:ext cx="10788586" cy="418821"/>
            </a:xfrm>
            <a:prstGeom prst="rect">
              <a:avLst/>
            </a:prstGeom>
          </p:spPr>
          <p:txBody>
            <a:bodyPr wrap="square" lIns="0" tIns="0" rIns="0" bIns="0" anchor="ctr">
              <a:noAutofit/>
            </a:bodyPr>
            <a:lstStyle/>
            <a:p>
              <a:pPr>
                <a:spcBef>
                  <a:spcPts val="600"/>
                </a:spcBef>
              </a:pPr>
              <a:r>
                <a:rPr lang="en-US" sz="2400" spc="-49" dirty="0">
                  <a:cs typeface="Segoe UI"/>
                </a:rPr>
                <a:t>Idea Generation</a:t>
              </a:r>
            </a:p>
          </p:txBody>
        </p:sp>
        <p:grpSp>
          <p:nvGrpSpPr>
            <p:cNvPr id="37" name="Group 36">
              <a:extLst>
                <a:ext uri="{FF2B5EF4-FFF2-40B4-BE49-F238E27FC236}">
                  <a16:creationId xmlns:a16="http://schemas.microsoft.com/office/drawing/2014/main" id="{E90C6069-BE8B-424B-8E75-85A6EE6A1292}"/>
                </a:ext>
              </a:extLst>
            </p:cNvPr>
            <p:cNvGrpSpPr/>
            <p:nvPr/>
          </p:nvGrpSpPr>
          <p:grpSpPr>
            <a:xfrm>
              <a:off x="200977" y="2222137"/>
              <a:ext cx="521970" cy="521970"/>
              <a:chOff x="200977" y="2222137"/>
              <a:chExt cx="521970" cy="521970"/>
            </a:xfrm>
          </p:grpSpPr>
          <p:sp>
            <p:nvSpPr>
              <p:cNvPr id="10" name="Oval 9">
                <a:extLst>
                  <a:ext uri="{FF2B5EF4-FFF2-40B4-BE49-F238E27FC236}">
                    <a16:creationId xmlns:a16="http://schemas.microsoft.com/office/drawing/2014/main" id="{4671EFEA-25BD-4574-ACC7-17602010B9B0}"/>
                  </a:ext>
                </a:extLst>
              </p:cNvPr>
              <p:cNvSpPr/>
              <p:nvPr/>
            </p:nvSpPr>
            <p:spPr bwMode="auto">
              <a:xfrm>
                <a:off x="200977" y="2222137"/>
                <a:ext cx="521970" cy="521970"/>
              </a:xfrm>
              <a:prstGeom prst="ellipse">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a:extLst>
                  <a:ext uri="{FF2B5EF4-FFF2-40B4-BE49-F238E27FC236}">
                    <a16:creationId xmlns:a16="http://schemas.microsoft.com/office/drawing/2014/main" id="{BB805BEA-AE2A-439B-8FDD-D35318AACD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648" y="2329709"/>
                <a:ext cx="270692" cy="287096"/>
              </a:xfrm>
              <a:prstGeom prst="rect">
                <a:avLst/>
              </a:prstGeom>
            </p:spPr>
          </p:pic>
        </p:grpSp>
      </p:grpSp>
      <p:grpSp>
        <p:nvGrpSpPr>
          <p:cNvPr id="36" name="Group 35" descr="UI flows icon">
            <a:extLst>
              <a:ext uri="{FF2B5EF4-FFF2-40B4-BE49-F238E27FC236}">
                <a16:creationId xmlns:a16="http://schemas.microsoft.com/office/drawing/2014/main" id="{3AA5EE59-1BF5-41BB-B316-3617DAE8FD98}"/>
              </a:ext>
            </a:extLst>
          </p:cNvPr>
          <p:cNvGrpSpPr/>
          <p:nvPr/>
        </p:nvGrpSpPr>
        <p:grpSpPr>
          <a:xfrm>
            <a:off x="1072224" y="3415353"/>
            <a:ext cx="11521123" cy="521970"/>
            <a:chOff x="200977" y="2933337"/>
            <a:chExt cx="11521123" cy="521970"/>
          </a:xfrm>
        </p:grpSpPr>
        <p:sp>
          <p:nvSpPr>
            <p:cNvPr id="16" name="Rectangle 15">
              <a:extLst>
                <a:ext uri="{FF2B5EF4-FFF2-40B4-BE49-F238E27FC236}">
                  <a16:creationId xmlns:a16="http://schemas.microsoft.com/office/drawing/2014/main" id="{91A7E3E7-9597-4707-9D44-C3ACABDB7361}"/>
                </a:ext>
              </a:extLst>
            </p:cNvPr>
            <p:cNvSpPr/>
            <p:nvPr/>
          </p:nvSpPr>
          <p:spPr>
            <a:xfrm>
              <a:off x="933514" y="2984912"/>
              <a:ext cx="10788586" cy="418821"/>
            </a:xfrm>
            <a:prstGeom prst="rect">
              <a:avLst/>
            </a:prstGeom>
          </p:spPr>
          <p:txBody>
            <a:bodyPr wrap="square" lIns="0" tIns="0" rIns="0" bIns="0" anchor="ctr">
              <a:noAutofit/>
            </a:bodyPr>
            <a:lstStyle/>
            <a:p>
              <a:pPr>
                <a:spcBef>
                  <a:spcPts val="600"/>
                </a:spcBef>
              </a:pPr>
              <a:r>
                <a:rPr lang="en-US" sz="2400" spc="-49" dirty="0">
                  <a:cs typeface="Segoe UI" pitchFamily="34" charset="0"/>
                </a:rPr>
                <a:t>Plan</a:t>
              </a:r>
            </a:p>
          </p:txBody>
        </p:sp>
        <p:grpSp>
          <p:nvGrpSpPr>
            <p:cNvPr id="35" name="Group 34">
              <a:extLst>
                <a:ext uri="{FF2B5EF4-FFF2-40B4-BE49-F238E27FC236}">
                  <a16:creationId xmlns:a16="http://schemas.microsoft.com/office/drawing/2014/main" id="{34293A04-E08B-4ADE-82F0-6DD45B02DB4D}"/>
                </a:ext>
              </a:extLst>
            </p:cNvPr>
            <p:cNvGrpSpPr/>
            <p:nvPr/>
          </p:nvGrpSpPr>
          <p:grpSpPr>
            <a:xfrm>
              <a:off x="200977" y="2933337"/>
              <a:ext cx="521970" cy="521970"/>
              <a:chOff x="200977" y="2933337"/>
              <a:chExt cx="521970" cy="521970"/>
            </a:xfrm>
          </p:grpSpPr>
          <p:sp>
            <p:nvSpPr>
              <p:cNvPr id="11" name="Oval 10">
                <a:extLst>
                  <a:ext uri="{FF2B5EF4-FFF2-40B4-BE49-F238E27FC236}">
                    <a16:creationId xmlns:a16="http://schemas.microsoft.com/office/drawing/2014/main" id="{E4C7855D-3E4A-4D9D-ADFA-E35A128990A3}"/>
                  </a:ext>
                </a:extLst>
              </p:cNvPr>
              <p:cNvSpPr/>
              <p:nvPr/>
            </p:nvSpPr>
            <p:spPr bwMode="auto">
              <a:xfrm>
                <a:off x="200977" y="2933337"/>
                <a:ext cx="521970" cy="521970"/>
              </a:xfrm>
              <a:prstGeom prst="ellipse">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E1D23F17-2276-451D-B3E4-B269CD750D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22" y="3040857"/>
                <a:ext cx="310506" cy="306930"/>
              </a:xfrm>
              <a:prstGeom prst="rect">
                <a:avLst/>
              </a:prstGeom>
            </p:spPr>
          </p:pic>
        </p:grpSp>
      </p:grpSp>
      <p:grpSp>
        <p:nvGrpSpPr>
          <p:cNvPr id="33" name="Group 32" descr="PRA in a day icon">
            <a:extLst>
              <a:ext uri="{FF2B5EF4-FFF2-40B4-BE49-F238E27FC236}">
                <a16:creationId xmlns:a16="http://schemas.microsoft.com/office/drawing/2014/main" id="{BA8D1DBE-3992-4763-9DE4-78D98E83CE6B}"/>
              </a:ext>
            </a:extLst>
          </p:cNvPr>
          <p:cNvGrpSpPr/>
          <p:nvPr/>
        </p:nvGrpSpPr>
        <p:grpSpPr>
          <a:xfrm>
            <a:off x="1072224" y="5319770"/>
            <a:ext cx="11521123" cy="521970"/>
            <a:chOff x="200977" y="4355737"/>
            <a:chExt cx="11521123" cy="521970"/>
          </a:xfrm>
        </p:grpSpPr>
        <p:sp>
          <p:nvSpPr>
            <p:cNvPr id="19" name="Rectangle 18">
              <a:extLst>
                <a:ext uri="{FF2B5EF4-FFF2-40B4-BE49-F238E27FC236}">
                  <a16:creationId xmlns:a16="http://schemas.microsoft.com/office/drawing/2014/main" id="{79131E9D-2206-4E62-A958-3F6224F35257}"/>
                </a:ext>
              </a:extLst>
            </p:cNvPr>
            <p:cNvSpPr/>
            <p:nvPr/>
          </p:nvSpPr>
          <p:spPr>
            <a:xfrm>
              <a:off x="933514" y="4407312"/>
              <a:ext cx="10788586" cy="418821"/>
            </a:xfrm>
            <a:prstGeom prst="rect">
              <a:avLst/>
            </a:prstGeom>
          </p:spPr>
          <p:txBody>
            <a:bodyPr wrap="square" lIns="0" tIns="0" rIns="0" bIns="0" anchor="ctr">
              <a:noAutofit/>
            </a:bodyPr>
            <a:lstStyle/>
            <a:p>
              <a:pPr>
                <a:spcBef>
                  <a:spcPts val="600"/>
                </a:spcBef>
              </a:pPr>
              <a:r>
                <a:rPr lang="en-US" sz="2400" spc="-49" dirty="0">
                  <a:cs typeface="Segoe UI" pitchFamily="34" charset="0"/>
                </a:rPr>
                <a:t>Showcase</a:t>
              </a:r>
              <a:endParaRPr lang="en-US" sz="1800" dirty="0"/>
            </a:p>
          </p:txBody>
        </p:sp>
        <p:grpSp>
          <p:nvGrpSpPr>
            <p:cNvPr id="4" name="Group 3">
              <a:extLst>
                <a:ext uri="{FF2B5EF4-FFF2-40B4-BE49-F238E27FC236}">
                  <a16:creationId xmlns:a16="http://schemas.microsoft.com/office/drawing/2014/main" id="{D246E23E-45BD-4081-ADC6-AB1E37CC11D0}"/>
                </a:ext>
              </a:extLst>
            </p:cNvPr>
            <p:cNvGrpSpPr/>
            <p:nvPr/>
          </p:nvGrpSpPr>
          <p:grpSpPr>
            <a:xfrm>
              <a:off x="200977" y="4355737"/>
              <a:ext cx="521970" cy="521970"/>
              <a:chOff x="200977" y="4355737"/>
              <a:chExt cx="521970" cy="521970"/>
            </a:xfrm>
          </p:grpSpPr>
          <p:sp>
            <p:nvSpPr>
              <p:cNvPr id="13" name="Oval 12">
                <a:extLst>
                  <a:ext uri="{FF2B5EF4-FFF2-40B4-BE49-F238E27FC236}">
                    <a16:creationId xmlns:a16="http://schemas.microsoft.com/office/drawing/2014/main" id="{1F395BDE-A0C6-40B6-A980-60295C90546B}"/>
                  </a:ext>
                </a:extLst>
              </p:cNvPr>
              <p:cNvSpPr/>
              <p:nvPr/>
            </p:nvSpPr>
            <p:spPr bwMode="auto">
              <a:xfrm>
                <a:off x="200977" y="4355737"/>
                <a:ext cx="521970" cy="521970"/>
              </a:xfrm>
              <a:prstGeom prst="ellipse">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a:extLst>
                  <a:ext uri="{FF2B5EF4-FFF2-40B4-BE49-F238E27FC236}">
                    <a16:creationId xmlns:a16="http://schemas.microsoft.com/office/drawing/2014/main" id="{592D9330-D98D-4722-A001-65AB404E0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05" y="4473032"/>
                <a:ext cx="214314" cy="287380"/>
              </a:xfrm>
              <a:prstGeom prst="rect">
                <a:avLst/>
              </a:prstGeom>
            </p:spPr>
          </p:pic>
        </p:grpSp>
      </p:grpSp>
      <p:grpSp>
        <p:nvGrpSpPr>
          <p:cNvPr id="34" name="Group 33" descr="PRA for all icon">
            <a:extLst>
              <a:ext uri="{FF2B5EF4-FFF2-40B4-BE49-F238E27FC236}">
                <a16:creationId xmlns:a16="http://schemas.microsoft.com/office/drawing/2014/main" id="{92C733DD-2AD9-449E-925A-40CEF52FE9C9}"/>
              </a:ext>
            </a:extLst>
          </p:cNvPr>
          <p:cNvGrpSpPr/>
          <p:nvPr/>
        </p:nvGrpSpPr>
        <p:grpSpPr>
          <a:xfrm>
            <a:off x="1072224" y="4367561"/>
            <a:ext cx="11521123" cy="521970"/>
            <a:chOff x="200977" y="3644537"/>
            <a:chExt cx="11521123" cy="521970"/>
          </a:xfrm>
        </p:grpSpPr>
        <p:sp>
          <p:nvSpPr>
            <p:cNvPr id="18" name="Rectangle 17">
              <a:extLst>
                <a:ext uri="{FF2B5EF4-FFF2-40B4-BE49-F238E27FC236}">
                  <a16:creationId xmlns:a16="http://schemas.microsoft.com/office/drawing/2014/main" id="{5782BAF9-D5D3-4B2C-9B66-30997D909D0B}"/>
                </a:ext>
              </a:extLst>
            </p:cNvPr>
            <p:cNvSpPr/>
            <p:nvPr/>
          </p:nvSpPr>
          <p:spPr>
            <a:xfrm>
              <a:off x="933514" y="3696112"/>
              <a:ext cx="10788586" cy="418821"/>
            </a:xfrm>
            <a:prstGeom prst="rect">
              <a:avLst/>
            </a:prstGeom>
          </p:spPr>
          <p:txBody>
            <a:bodyPr wrap="square" lIns="0" tIns="0" rIns="0" bIns="0" anchor="ctr">
              <a:noAutofit/>
            </a:bodyPr>
            <a:lstStyle/>
            <a:p>
              <a:pPr>
                <a:spcBef>
                  <a:spcPts val="600"/>
                </a:spcBef>
              </a:pPr>
              <a:r>
                <a:rPr lang="en-US" sz="2400" spc="-49" dirty="0">
                  <a:cs typeface="Segoe UI" pitchFamily="34" charset="0"/>
                </a:rPr>
                <a:t>Build</a:t>
              </a:r>
            </a:p>
          </p:txBody>
        </p:sp>
        <p:grpSp>
          <p:nvGrpSpPr>
            <p:cNvPr id="32" name="Group 31">
              <a:extLst>
                <a:ext uri="{FF2B5EF4-FFF2-40B4-BE49-F238E27FC236}">
                  <a16:creationId xmlns:a16="http://schemas.microsoft.com/office/drawing/2014/main" id="{011D05C3-D279-4358-AF26-6975F02C64D6}"/>
                </a:ext>
              </a:extLst>
            </p:cNvPr>
            <p:cNvGrpSpPr/>
            <p:nvPr/>
          </p:nvGrpSpPr>
          <p:grpSpPr>
            <a:xfrm>
              <a:off x="200977" y="3644537"/>
              <a:ext cx="521970" cy="521970"/>
              <a:chOff x="200977" y="3644537"/>
              <a:chExt cx="521970" cy="521970"/>
            </a:xfrm>
          </p:grpSpPr>
          <p:sp>
            <p:nvSpPr>
              <p:cNvPr id="12" name="Oval 11">
                <a:extLst>
                  <a:ext uri="{FF2B5EF4-FFF2-40B4-BE49-F238E27FC236}">
                    <a16:creationId xmlns:a16="http://schemas.microsoft.com/office/drawing/2014/main" id="{C3A35493-355D-4005-9B5C-28B09D1F80C8}"/>
                  </a:ext>
                </a:extLst>
              </p:cNvPr>
              <p:cNvSpPr/>
              <p:nvPr/>
            </p:nvSpPr>
            <p:spPr bwMode="auto">
              <a:xfrm>
                <a:off x="200977" y="3644537"/>
                <a:ext cx="521970" cy="521970"/>
              </a:xfrm>
              <a:prstGeom prst="ellipse">
                <a:avLst/>
              </a:prstGeom>
              <a:solidFill>
                <a:schemeClr val="bg1"/>
              </a:solid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6" name="Group 25">
                <a:extLst>
                  <a:ext uri="{FF2B5EF4-FFF2-40B4-BE49-F238E27FC236}">
                    <a16:creationId xmlns:a16="http://schemas.microsoft.com/office/drawing/2014/main" id="{37B6DE6E-B73C-47F5-94CA-6BE9876FDC11}"/>
                  </a:ext>
                </a:extLst>
              </p:cNvPr>
              <p:cNvGrpSpPr/>
              <p:nvPr/>
            </p:nvGrpSpPr>
            <p:grpSpPr>
              <a:xfrm>
                <a:off x="289284" y="3764757"/>
                <a:ext cx="345358" cy="281532"/>
                <a:chOff x="3904024" y="2597087"/>
                <a:chExt cx="862494" cy="703100"/>
              </a:xfrm>
            </p:grpSpPr>
            <p:grpSp>
              <p:nvGrpSpPr>
                <p:cNvPr id="27" name="Graphic 369">
                  <a:extLst>
                    <a:ext uri="{FF2B5EF4-FFF2-40B4-BE49-F238E27FC236}">
                      <a16:creationId xmlns:a16="http://schemas.microsoft.com/office/drawing/2014/main" id="{384985C7-A2AA-4714-87E9-39C9CDE6D304}"/>
                    </a:ext>
                  </a:extLst>
                </p:cNvPr>
                <p:cNvGrpSpPr/>
                <p:nvPr/>
              </p:nvGrpSpPr>
              <p:grpSpPr>
                <a:xfrm>
                  <a:off x="3904024" y="2597087"/>
                  <a:ext cx="862494" cy="703100"/>
                  <a:chOff x="9554043" y="4260145"/>
                  <a:chExt cx="1033643" cy="842620"/>
                </a:xfrm>
              </p:grpSpPr>
              <p:sp>
                <p:nvSpPr>
                  <p:cNvPr id="29" name="Freeform: Shape 28">
                    <a:extLst>
                      <a:ext uri="{FF2B5EF4-FFF2-40B4-BE49-F238E27FC236}">
                        <a16:creationId xmlns:a16="http://schemas.microsoft.com/office/drawing/2014/main" id="{FA7F5DDF-3E88-497E-B723-92D474BCB437}"/>
                      </a:ext>
                    </a:extLst>
                  </p:cNvPr>
                  <p:cNvSpPr/>
                  <p:nvPr/>
                </p:nvSpPr>
                <p:spPr>
                  <a:xfrm>
                    <a:off x="9650835" y="4260145"/>
                    <a:ext cx="936851" cy="499243"/>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rgbClr val="00E7C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30" name="Freeform: Shape 29">
                    <a:extLst>
                      <a:ext uri="{FF2B5EF4-FFF2-40B4-BE49-F238E27FC236}">
                        <a16:creationId xmlns:a16="http://schemas.microsoft.com/office/drawing/2014/main" id="{BA08518C-F90C-417C-9449-33BFE8DF2091}"/>
                      </a:ext>
                    </a:extLst>
                  </p:cNvPr>
                  <p:cNvSpPr/>
                  <p:nvPr/>
                </p:nvSpPr>
                <p:spPr>
                  <a:xfrm>
                    <a:off x="9554043" y="4603522"/>
                    <a:ext cx="943014" cy="499243"/>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rgbClr val="00E7C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28" name="Freeform: Shape 27">
                  <a:extLst>
                    <a:ext uri="{FF2B5EF4-FFF2-40B4-BE49-F238E27FC236}">
                      <a16:creationId xmlns:a16="http://schemas.microsoft.com/office/drawing/2014/main" id="{E031E98C-41AA-44CC-A467-9E49A0CD7E54}"/>
                    </a:ext>
                  </a:extLst>
                </p:cNvPr>
                <p:cNvSpPr/>
                <p:nvPr/>
              </p:nvSpPr>
              <p:spPr>
                <a:xfrm>
                  <a:off x="4122868" y="2741130"/>
                  <a:ext cx="431890" cy="431890"/>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rgbClr val="3D3D4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grpSp>
      <p:sp>
        <p:nvSpPr>
          <p:cNvPr id="39" name="Footer Placeholder 2">
            <a:extLst>
              <a:ext uri="{FF2B5EF4-FFF2-40B4-BE49-F238E27FC236}">
                <a16:creationId xmlns:a16="http://schemas.microsoft.com/office/drawing/2014/main" id="{96D5B9A0-1203-4447-8748-5526480F139F}"/>
              </a:ext>
            </a:extLst>
          </p:cNvPr>
          <p:cNvSpPr>
            <a:spLocks noGrp="1"/>
          </p:cNvSpPr>
          <p:nvPr>
            <p:ph type="ftr" sz="quarter" idx="3"/>
          </p:nvPr>
        </p:nvSpPr>
        <p:spPr>
          <a:xfrm>
            <a:off x="4206338" y="6523896"/>
            <a:ext cx="3779324" cy="231036"/>
          </a:xfrm>
          <a:prstGeom prst="rect">
            <a:avLst/>
          </a:prstGeom>
        </p:spPr>
        <p:txBody>
          <a:bodyPr vert="horz" lIns="91440" tIns="45720" rIns="91440" bIns="45720" rtlCol="0" anchor="ctr"/>
          <a:lstStyle>
            <a:lvl1pPr algn="ctr">
              <a:defRPr sz="900" i="0">
                <a:solidFill>
                  <a:schemeClr val="tx1"/>
                </a:solidFill>
              </a:defRPr>
            </a:lvl1pPr>
          </a:lstStyle>
          <a:p>
            <a:r>
              <a:rPr lang="en-US"/>
              <a:t>© 2020 Microsoft Corporation. All rights reserved. </a:t>
            </a:r>
          </a:p>
        </p:txBody>
      </p:sp>
    </p:spTree>
    <p:extLst>
      <p:ext uri="{BB962C8B-B14F-4D97-AF65-F5344CB8AC3E}">
        <p14:creationId xmlns:p14="http://schemas.microsoft.com/office/powerpoint/2010/main" val="35371731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6C2D-D8B1-455C-83B0-7C2BE62E6C51}"/>
              </a:ext>
            </a:extLst>
          </p:cNvPr>
          <p:cNvSpPr>
            <a:spLocks noGrp="1"/>
          </p:cNvSpPr>
          <p:nvPr>
            <p:ph type="title"/>
          </p:nvPr>
        </p:nvSpPr>
        <p:spPr/>
        <p:txBody>
          <a:bodyPr/>
          <a:lstStyle/>
          <a:p>
            <a:r>
              <a:rPr lang="en-AU" dirty="0"/>
              <a:t>What makes a good Power Virtual Agents use case?</a:t>
            </a:r>
          </a:p>
        </p:txBody>
      </p:sp>
      <p:sp>
        <p:nvSpPr>
          <p:cNvPr id="4" name="Footer Placeholder 3">
            <a:extLst>
              <a:ext uri="{FF2B5EF4-FFF2-40B4-BE49-F238E27FC236}">
                <a16:creationId xmlns:a16="http://schemas.microsoft.com/office/drawing/2014/main" id="{2990146B-B681-4A33-AE57-0271C3C635C5}"/>
              </a:ext>
            </a:extLst>
          </p:cNvPr>
          <p:cNvSpPr>
            <a:spLocks noGrp="1"/>
          </p:cNvSpPr>
          <p:nvPr>
            <p:ph type="ftr" sz="quarter" idx="4294967295"/>
          </p:nvPr>
        </p:nvSpPr>
        <p:spPr>
          <a:xfrm>
            <a:off x="0" y="6524625"/>
            <a:ext cx="3778250" cy="230188"/>
          </a:xfrm>
          <a:prstGeom prst="rect">
            <a:avLst/>
          </a:prstGeom>
        </p:spPr>
        <p:txBody>
          <a:bodyPr/>
          <a:lstStyle/>
          <a:p>
            <a:r>
              <a:rPr lang="en-US"/>
              <a:t>© 2020 Microsoft Corporation. All rights reserved. </a:t>
            </a:r>
          </a:p>
        </p:txBody>
      </p:sp>
    </p:spTree>
    <p:extLst>
      <p:ext uri="{BB962C8B-B14F-4D97-AF65-F5344CB8AC3E}">
        <p14:creationId xmlns:p14="http://schemas.microsoft.com/office/powerpoint/2010/main" val="31598101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Power Virtual Agents in Teams – Use Cases</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HR support</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Employee onboarding</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Employee ideas</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Change management</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IT support</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Case management</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Issue management</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Inspections</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Internal process information</a:t>
            </a:r>
          </a:p>
          <a:p>
            <a:pPr marL="342900" lvl="0" indent="-342900">
              <a:spcBef>
                <a:spcPts val="600"/>
              </a:spcBef>
              <a:buFontTx/>
              <a:buChar char="-"/>
            </a:pPr>
            <a:endPar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0035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Power Virtual Agents (Standalone) – Use Cases</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Answering questions or enquiries</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Process return and exchange requests</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Resolving a complaint or problem</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Making a purchase / check inventory / upsell or recommend / track shipping</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Product onboarding / help desk</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Making a reservation / booking a ticket to an event</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Manage email subscription preferences</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Paying a bill / processing a claim</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Finding a qualified person (e.g. professional services)</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Triage for healthcare / crisis communication</a:t>
            </a:r>
          </a:p>
          <a:p>
            <a:pPr marL="342900" lvl="0" indent="-342900">
              <a:spcBef>
                <a:spcPts val="600"/>
              </a:spcBef>
              <a:buFontTx/>
              <a:buChar char="-"/>
            </a:pPr>
            <a:r>
              <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Customer feedback / quizzes, surveys and competitions</a:t>
            </a:r>
          </a:p>
          <a:p>
            <a:pPr marL="342900" lvl="0" indent="-342900">
              <a:spcBef>
                <a:spcPts val="600"/>
              </a:spcBef>
              <a:buFontTx/>
              <a:buChar char="-"/>
            </a:pPr>
            <a:endPar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a:p>
            <a:pPr marL="342900" lvl="0" indent="-342900">
              <a:spcBef>
                <a:spcPts val="600"/>
              </a:spcBef>
              <a:buFontTx/>
              <a:buChar char="-"/>
            </a:pPr>
            <a:endParaRPr lang="en-US"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2639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256C2D-D8B1-455C-83B0-7C2BE62E6C51}"/>
              </a:ext>
            </a:extLst>
          </p:cNvPr>
          <p:cNvSpPr>
            <a:spLocks noGrp="1"/>
          </p:cNvSpPr>
          <p:nvPr>
            <p:ph type="title"/>
          </p:nvPr>
        </p:nvSpPr>
        <p:spPr/>
        <p:txBody>
          <a:bodyPr/>
          <a:lstStyle/>
          <a:p>
            <a:r>
              <a:rPr lang="en-AU" dirty="0"/>
              <a:t>Idea Generation</a:t>
            </a:r>
          </a:p>
        </p:txBody>
      </p:sp>
      <p:sp>
        <p:nvSpPr>
          <p:cNvPr id="4" name="Footer Placeholder 3">
            <a:extLst>
              <a:ext uri="{FF2B5EF4-FFF2-40B4-BE49-F238E27FC236}">
                <a16:creationId xmlns:a16="http://schemas.microsoft.com/office/drawing/2014/main" id="{2990146B-B681-4A33-AE57-0271C3C635C5}"/>
              </a:ext>
            </a:extLst>
          </p:cNvPr>
          <p:cNvSpPr>
            <a:spLocks noGrp="1"/>
          </p:cNvSpPr>
          <p:nvPr>
            <p:ph type="ftr" sz="quarter" idx="4294967295"/>
          </p:nvPr>
        </p:nvSpPr>
        <p:spPr>
          <a:xfrm>
            <a:off x="0" y="6524625"/>
            <a:ext cx="3778250" cy="230188"/>
          </a:xfrm>
          <a:prstGeom prst="rect">
            <a:avLst/>
          </a:prstGeom>
        </p:spPr>
        <p:txBody>
          <a:bodyPr/>
          <a:lstStyle/>
          <a:p>
            <a:r>
              <a:rPr lang="en-US"/>
              <a:t>© 2020 Microsoft Corporation. All rights reserved. </a:t>
            </a:r>
          </a:p>
        </p:txBody>
      </p:sp>
    </p:spTree>
    <p:extLst>
      <p:ext uri="{BB962C8B-B14F-4D97-AF65-F5344CB8AC3E}">
        <p14:creationId xmlns:p14="http://schemas.microsoft.com/office/powerpoint/2010/main" val="42813285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IN" sz="3200" b="0" i="0" u="none" strike="noStrike" kern="1200" cap="none" spc="-49" normalizeH="0" baseline="0" noProof="0" dirty="0">
                <a:ln w="3175">
                  <a:noFill/>
                </a:ln>
                <a:solidFill>
                  <a:srgbClr val="3C3C41"/>
                </a:solidFill>
                <a:effectLst/>
                <a:uLnTx/>
                <a:uFillTx/>
                <a:latin typeface="Segoe UI Semibold"/>
                <a:ea typeface="+mn-ea"/>
                <a:cs typeface="Segoe UI" pitchFamily="34" charset="0"/>
              </a:rPr>
              <a:t>Idea Generation</a:t>
            </a:r>
            <a:endParaRPr lang="en-US" dirty="0">
              <a:solidFill>
                <a:schemeClr val="tx1"/>
              </a:solidFill>
            </a:endParaRPr>
          </a:p>
        </p:txBody>
      </p:sp>
      <p:sp>
        <p:nvSpPr>
          <p:cNvPr id="62" name="Freeform: Shape 61">
            <a:extLst>
              <a:ext uri="{FF2B5EF4-FFF2-40B4-BE49-F238E27FC236}">
                <a16:creationId xmlns:a16="http://schemas.microsoft.com/office/drawing/2014/main" id="{E83BF3D0-50C8-466D-9E18-C65D03F9C5A3}"/>
              </a:ext>
              <a:ext uri="{C183D7F6-B498-43B3-948B-1728B52AA6E4}">
                <adec:decorative xmlns:adec="http://schemas.microsoft.com/office/drawing/2017/decorative" val="1"/>
              </a:ext>
            </a:extLst>
          </p:cNvPr>
          <p:cNvSpPr/>
          <p:nvPr/>
        </p:nvSpPr>
        <p:spPr bwMode="auto">
          <a:xfrm rot="10800000">
            <a:off x="10762499" y="-1"/>
            <a:ext cx="1429499" cy="1429499"/>
          </a:xfrm>
          <a:custGeom>
            <a:avLst/>
            <a:gdLst>
              <a:gd name="connsiteX0" fmla="*/ 3651248 w 3651248"/>
              <a:gd name="connsiteY0" fmla="*/ 3651248 h 3651248"/>
              <a:gd name="connsiteX1" fmla="*/ 0 w 3651248"/>
              <a:gd name="connsiteY1" fmla="*/ 3651248 h 3651248"/>
              <a:gd name="connsiteX2" fmla="*/ 0 w 3651248"/>
              <a:gd name="connsiteY2" fmla="*/ 0 h 3651248"/>
            </a:gdLst>
            <a:ahLst/>
            <a:cxnLst>
              <a:cxn ang="0">
                <a:pos x="connsiteX0" y="connsiteY0"/>
              </a:cxn>
              <a:cxn ang="0">
                <a:pos x="connsiteX1" y="connsiteY1"/>
              </a:cxn>
              <a:cxn ang="0">
                <a:pos x="connsiteX2" y="connsiteY2"/>
              </a:cxn>
            </a:cxnLst>
            <a:rect l="l" t="t" r="r" b="b"/>
            <a:pathLst>
              <a:path w="3651248" h="3651248">
                <a:moveTo>
                  <a:pt x="3651248" y="3651248"/>
                </a:moveTo>
                <a:lnTo>
                  <a:pt x="0" y="3651248"/>
                </a:lnTo>
                <a:lnTo>
                  <a:pt x="0" y="0"/>
                </a:lnTo>
                <a:close/>
              </a:path>
            </a:pathLst>
          </a:cu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38" name="Text Placeholder 1">
            <a:extLst>
              <a:ext uri="{FF2B5EF4-FFF2-40B4-BE49-F238E27FC236}">
                <a16:creationId xmlns:a16="http://schemas.microsoft.com/office/drawing/2014/main" id="{9FE63EE8-C71A-4332-9A2F-7A095566BB02}"/>
              </a:ext>
            </a:extLst>
          </p:cNvPr>
          <p:cNvSpPr txBox="1">
            <a:spLocks/>
          </p:cNvSpPr>
          <p:nvPr/>
        </p:nvSpPr>
        <p:spPr>
          <a:xfrm>
            <a:off x="584200" y="1435497"/>
            <a:ext cx="11018520" cy="4802075"/>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Break the group up into small groups: 3-4 people depending upon size of group</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Each group should identify a team leader, who be responsible for coordinating the activities of the team throughout the day </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Have the group identify 3 business opportunities that can be addressed using Power Virtual Agents. At least one should be using Power Virtual Agents in Teams and one should be using Power Virtual Agents (standalone)</a:t>
            </a:r>
          </a:p>
          <a:p>
            <a:pPr marL="342900" lvl="0" indent="-342900">
              <a:spcAft>
                <a:spcPts val="1200"/>
              </a:spcAft>
              <a:buFont typeface="Arial" panose="020B0604020202020204" pitchFamily="34" charset="0"/>
              <a:buChar char="•"/>
            </a:pPr>
            <a:r>
              <a:rPr lang="en-GB" sz="240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The opportunities should be tangible, realistic and something that the team can execute on without many dependencies</a:t>
            </a:r>
          </a:p>
        </p:txBody>
      </p:sp>
    </p:spTree>
    <p:extLst>
      <p:ext uri="{BB962C8B-B14F-4D97-AF65-F5344CB8AC3E}">
        <p14:creationId xmlns:p14="http://schemas.microsoft.com/office/powerpoint/2010/main" val="4198939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ynamics 365">
  <a:themeElements>
    <a:clrScheme name="PVA">
      <a:dk1>
        <a:srgbClr val="3C3C41"/>
      </a:dk1>
      <a:lt1>
        <a:srgbClr val="FFFFFF"/>
      </a:lt1>
      <a:dk2>
        <a:srgbClr val="0B556A"/>
      </a:dk2>
      <a:lt2>
        <a:srgbClr val="FFFFFF"/>
      </a:lt2>
      <a:accent1>
        <a:srgbClr val="EBEBEB"/>
      </a:accent1>
      <a:accent2>
        <a:srgbClr val="75757A"/>
      </a:accent2>
      <a:accent3>
        <a:srgbClr val="3C3C41"/>
      </a:accent3>
      <a:accent4>
        <a:srgbClr val="0B556A"/>
      </a:accent4>
      <a:accent5>
        <a:srgbClr val="73E3DF"/>
      </a:accent5>
      <a:accent6>
        <a:srgbClr val="CFF6F9"/>
      </a:accent6>
      <a:hlink>
        <a:srgbClr val="0F677B"/>
      </a:hlink>
      <a:folHlink>
        <a:srgbClr val="14848F"/>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2.xml><?xml version="1.0" encoding="utf-8"?>
<a:theme xmlns:a="http://schemas.openxmlformats.org/drawingml/2006/main" name="Dynamics 365">
  <a:themeElements>
    <a:clrScheme name="PVA">
      <a:dk1>
        <a:srgbClr val="3C3C41"/>
      </a:dk1>
      <a:lt1>
        <a:srgbClr val="FFFFFF"/>
      </a:lt1>
      <a:dk2>
        <a:srgbClr val="0B556A"/>
      </a:dk2>
      <a:lt2>
        <a:srgbClr val="FFFFFF"/>
      </a:lt2>
      <a:accent1>
        <a:srgbClr val="EBEBEB"/>
      </a:accent1>
      <a:accent2>
        <a:srgbClr val="75757A"/>
      </a:accent2>
      <a:accent3>
        <a:srgbClr val="3C3C41"/>
      </a:accent3>
      <a:accent4>
        <a:srgbClr val="0B556A"/>
      </a:accent4>
      <a:accent5>
        <a:srgbClr val="73E3DF"/>
      </a:accent5>
      <a:accent6>
        <a:srgbClr val="CFF6F9"/>
      </a:accent6>
      <a:hlink>
        <a:srgbClr val="0F677B"/>
      </a:hlink>
      <a:folHlink>
        <a:srgbClr val="14848F"/>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4" id="{8EF47BD7-F710-45A9-8AE8-D03654F6711E}" vid="{3CF6A8A8-DA63-4A8A-A544-BAFFF90A76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23F0DE61C01647AADD57BC023588A4" ma:contentTypeVersion="17" ma:contentTypeDescription="Create a new document." ma:contentTypeScope="" ma:versionID="38df2116981f44046ab73e9e5ad83409">
  <xsd:schema xmlns:xsd="http://www.w3.org/2001/XMLSchema" xmlns:xs="http://www.w3.org/2001/XMLSchema" xmlns:p="http://schemas.microsoft.com/office/2006/metadata/properties" xmlns:ns1="http://schemas.microsoft.com/sharepoint/v3" xmlns:ns2="80b0474e-37b4-4751-81bc-12d5121181de" xmlns:ns3="670f2bc3-833b-4a76-b13f-f7d6db0b8f4d" targetNamespace="http://schemas.microsoft.com/office/2006/metadata/properties" ma:root="true" ma:fieldsID="9da459cfe8bc12436f1cd88c83132d06" ns1:_="" ns2:_="" ns3:_="">
    <xsd:import namespace="http://schemas.microsoft.com/sharepoint/v3"/>
    <xsd:import namespace="80b0474e-37b4-4751-81bc-12d5121181de"/>
    <xsd:import namespace="670f2bc3-833b-4a76-b13f-f7d6db0b8f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_Flow_SignoffStatus"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b0474e-37b4-4751-81bc-12d5121181d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70f2bc3-833b-4a76-b13f-f7d6db0b8f4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description=""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_Flow_SignoffStatus" ma:index="18" nillable="true" ma:displayName="Sign-off status" ma:internalName="_x0024_Resources_x003a_core_x002c_Signoff_Status_x003b_">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0f2bc3-833b-4a76-b13f-f7d6db0b8f4d" xsi:nil="true"/>
    <_ip_UnifiedCompliancePolicyUIAction xmlns="http://schemas.microsoft.com/sharepoint/v3" xsi:nil="true"/>
    <_ip_UnifiedCompliancePolicyProperties xmlns="http://schemas.microsoft.com/sharepoint/v3" xsi:nil="true"/>
    <_Flow_SignoffStatus xmlns="670f2bc3-833b-4a76-b13f-f7d6db0b8f4d" xsi:nil="true"/>
  </documentManagement>
</p:properties>
</file>

<file path=customXml/itemProps1.xml><?xml version="1.0" encoding="utf-8"?>
<ds:datastoreItem xmlns:ds="http://schemas.openxmlformats.org/officeDocument/2006/customXml" ds:itemID="{6D55BF4F-9B49-4C5B-9724-AC8835AFB66E}"/>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openxmlformats.org/package/2006/metadata/core-properties"/>
    <ds:schemaRef ds:uri="http://purl.org/dc/dcmitype/"/>
    <ds:schemaRef ds:uri="http://purl.org/dc/elements/1.1/"/>
    <ds:schemaRef ds:uri="http://purl.org/dc/terms/"/>
    <ds:schemaRef ds:uri="http://schemas.microsoft.com/office/2006/documentManagement/types"/>
    <ds:schemaRef ds:uri="2d4ae989-12ed-4eae-970f-fa3ad9e19eab"/>
    <ds:schemaRef ds:uri="http://schemas.microsoft.com/office/infopath/2007/PartnerControls"/>
    <ds:schemaRef ds:uri="6dc83da1-186d-43e3-a3ac-07678ef4b76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533</TotalTime>
  <Words>1058</Words>
  <Application>Microsoft Office PowerPoint</Application>
  <PresentationFormat>Widescreen</PresentationFormat>
  <Paragraphs>118</Paragraphs>
  <Slides>17</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Segoe UI</vt:lpstr>
      <vt:lpstr>Segoe UI Semibold</vt:lpstr>
      <vt:lpstr>Wingdings</vt:lpstr>
      <vt:lpstr>Dynamics 365</vt:lpstr>
      <vt:lpstr>Dynamics 365</vt:lpstr>
      <vt:lpstr>Microsoft Power Virtual Agents in a Day  Solution Envisioning Exercise</vt:lpstr>
      <vt:lpstr>About this exercise</vt:lpstr>
      <vt:lpstr>Facilitator Role</vt:lpstr>
      <vt:lpstr>Solution Envisioning Exercise Phases</vt:lpstr>
      <vt:lpstr>What makes a good Power Virtual Agents use case?</vt:lpstr>
      <vt:lpstr>Power Virtual Agents in Teams – Use Cases</vt:lpstr>
      <vt:lpstr>Power Virtual Agents (Standalone) – Use Cases</vt:lpstr>
      <vt:lpstr>Idea Generation</vt:lpstr>
      <vt:lpstr>Idea Generation</vt:lpstr>
      <vt:lpstr>Plan</vt:lpstr>
      <vt:lpstr>Plan</vt:lpstr>
      <vt:lpstr>Build</vt:lpstr>
      <vt:lpstr>Build</vt:lpstr>
      <vt:lpstr>Showcase</vt:lpstr>
      <vt:lpstr>Showcase</vt:lpstr>
      <vt:lpstr>Thank you</vt:lpstr>
      <vt:lpstr>Please ask participants to share their feedback using the lab survey at https://aka.ms/PVAiaDSurvey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Virtual Agents in a Day  Train-the-trainer</dc:title>
  <dc:creator>Lisa Crosbie</dc:creator>
  <cp:lastModifiedBy>Lisa Crosbie</cp:lastModifiedBy>
  <cp:revision>10</cp:revision>
  <dcterms:created xsi:type="dcterms:W3CDTF">2020-07-21T01:05:51Z</dcterms:created>
  <dcterms:modified xsi:type="dcterms:W3CDTF">2020-12-21T04:29:09Z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0x010100F523F0DE61C01647AADD57BC023588A4</vt:lpwstr>
  </property>
</Properties>
</file>