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01" r:id="rId3"/>
    <p:sldId id="5054" r:id="rId4"/>
    <p:sldId id="260" r:id="rId5"/>
    <p:sldId id="362" r:id="rId6"/>
    <p:sldId id="366" r:id="rId7"/>
    <p:sldId id="2076137129" r:id="rId8"/>
    <p:sldId id="5079" r:id="rId9"/>
    <p:sldId id="5080" r:id="rId10"/>
    <p:sldId id="2134805708" r:id="rId11"/>
    <p:sldId id="2134805633" r:id="rId12"/>
    <p:sldId id="2076137127" r:id="rId13"/>
    <p:sldId id="213480571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301"/>
            <p14:sldId id="5054"/>
            <p14:sldId id="260"/>
            <p14:sldId id="362"/>
            <p14:sldId id="366"/>
            <p14:sldId id="2076137129"/>
            <p14:sldId id="5079"/>
            <p14:sldId id="5080"/>
            <p14:sldId id="2134805708"/>
            <p14:sldId id="2134805633"/>
            <p14:sldId id="2076137127"/>
          </p14:sldIdLst>
        </p14:section>
        <p14:section name="DAY 1" id="{9A603BEC-B55F-47B6-8AC7-F7BEBBCECE4F}">
          <p14:sldIdLst>
            <p14:sldId id="2134805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7E58B-80CF-43A6-942C-A2831214FCD8}" v="252" dt="2021-08-06T13:48:5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748" autoAdjust="0"/>
    <p:restoredTop sz="95256" autoAdjust="0"/>
  </p:normalViewPr>
  <p:slideViewPr>
    <p:cSldViewPr snapToGrid="0" snapToObjects="1">
      <p:cViewPr varScale="1">
        <p:scale>
          <a:sx n="167" d="100"/>
          <a:sy n="167" d="100"/>
        </p:scale>
        <p:origin x="162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6807E58B-80CF-43A6-942C-A2831214FCD8}"/>
    <pc:docChg chg="custSel addSld delSld modSld sldOrd delSection modSection">
      <pc:chgData name="Tim Warner" userId="1d9b2d89684621c1" providerId="LiveId" clId="{6807E58B-80CF-43A6-942C-A2831214FCD8}" dt="2021-08-06T14:02:43.242" v="493"/>
      <pc:docMkLst>
        <pc:docMk/>
      </pc:docMkLst>
      <pc:sldChg chg="modSp mod">
        <pc:chgData name="Tim Warner" userId="1d9b2d89684621c1" providerId="LiveId" clId="{6807E58B-80CF-43A6-942C-A2831214FCD8}" dt="2021-08-06T13:37:49.185" v="49" actId="20577"/>
        <pc:sldMkLst>
          <pc:docMk/>
          <pc:sldMk cId="2005480598" sldId="257"/>
        </pc:sldMkLst>
        <pc:spChg chg="mod">
          <ac:chgData name="Tim Warner" userId="1d9b2d89684621c1" providerId="LiveId" clId="{6807E58B-80CF-43A6-942C-A2831214FCD8}" dt="2021-08-06T13:37:49.185" v="49" actId="20577"/>
          <ac:spMkLst>
            <pc:docMk/>
            <pc:sldMk cId="2005480598" sldId="257"/>
            <ac:spMk id="2" creationId="{00000000-0000-0000-0000-000000000000}"/>
          </ac:spMkLst>
        </pc:spChg>
      </pc:sldChg>
      <pc:sldChg chg="modSp mod modAnim">
        <pc:chgData name="Tim Warner" userId="1d9b2d89684621c1" providerId="LiveId" clId="{6807E58B-80CF-43A6-942C-A2831214FCD8}" dt="2021-08-06T13:40:37.056" v="281" actId="20577"/>
        <pc:sldMkLst>
          <pc:docMk/>
          <pc:sldMk cId="146140643" sldId="260"/>
        </pc:sldMkLst>
        <pc:spChg chg="mod">
          <ac:chgData name="Tim Warner" userId="1d9b2d89684621c1" providerId="LiveId" clId="{6807E58B-80CF-43A6-942C-A2831214FCD8}" dt="2021-08-06T13:40:18.868" v="216" actId="20577"/>
          <ac:spMkLst>
            <pc:docMk/>
            <pc:sldMk cId="146140643" sldId="260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37.056" v="281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38:08.248" v="63" actId="20577"/>
        <pc:sldMkLst>
          <pc:docMk/>
          <pc:sldMk cId="3651262105" sldId="301"/>
        </pc:sldMkLst>
        <pc:spChg chg="mod">
          <ac:chgData name="Tim Warner" userId="1d9b2d89684621c1" providerId="LiveId" clId="{6807E58B-80CF-43A6-942C-A2831214FCD8}" dt="2021-08-06T13:38:08.248" v="63" actId="20577"/>
          <ac:spMkLst>
            <pc:docMk/>
            <pc:sldMk cId="3651262105" sldId="301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40:50.521" v="304" actId="20577"/>
        <pc:sldMkLst>
          <pc:docMk/>
          <pc:sldMk cId="2565182932" sldId="362"/>
        </pc:sldMkLst>
        <pc:spChg chg="mod">
          <ac:chgData name="Tim Warner" userId="1d9b2d89684621c1" providerId="LiveId" clId="{6807E58B-80CF-43A6-942C-A2831214FCD8}" dt="2021-08-06T13:40:50.521" v="304" actId="20577"/>
          <ac:spMkLst>
            <pc:docMk/>
            <pc:sldMk cId="2565182932" sldId="362"/>
            <ac:spMk id="4" creationId="{69BA08CC-D79A-4C96-9AB6-605F8F28BE2C}"/>
          </ac:spMkLst>
        </pc:spChg>
      </pc:sldChg>
      <pc:sldChg chg="modSp">
        <pc:chgData name="Tim Warner" userId="1d9b2d89684621c1" providerId="LiveId" clId="{6807E58B-80CF-43A6-942C-A2831214FCD8}" dt="2021-08-06T13:43:57.504" v="362" actId="20577"/>
        <pc:sldMkLst>
          <pc:docMk/>
          <pc:sldMk cId="876802832" sldId="366"/>
        </pc:sldMkLst>
        <pc:spChg chg="mod">
          <ac:chgData name="Tim Warner" userId="1d9b2d89684621c1" providerId="LiveId" clId="{6807E58B-80CF-43A6-942C-A2831214FCD8}" dt="2021-08-06T13:43:57.504" v="362" actId="20577"/>
          <ac:spMkLst>
            <pc:docMk/>
            <pc:sldMk cId="876802832" sldId="366"/>
            <ac:spMk id="3" creationId="{510B1FA3-9927-F74A-8D15-783CB3AE14C0}"/>
          </ac:spMkLst>
        </pc:spChg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004932611" sldId="4926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500957797" sldId="4928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645227907" sldId="4929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820319080" sldId="493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713732701" sldId="493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893378543" sldId="4932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6313842" sldId="4933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900798816" sldId="495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46377474" sldId="499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220477390" sldId="5027"/>
        </pc:sldMkLst>
      </pc:sldChg>
      <pc:sldChg chg="modSp mod modAnim">
        <pc:chgData name="Tim Warner" userId="1d9b2d89684621c1" providerId="LiveId" clId="{6807E58B-80CF-43A6-942C-A2831214FCD8}" dt="2021-08-06T13:40:21.776" v="219" actId="20577"/>
        <pc:sldMkLst>
          <pc:docMk/>
          <pc:sldMk cId="1257478528" sldId="5054"/>
        </pc:sldMkLst>
        <pc:spChg chg="mod">
          <ac:chgData name="Tim Warner" userId="1d9b2d89684621c1" providerId="LiveId" clId="{6807E58B-80CF-43A6-942C-A2831214FCD8}" dt="2021-08-06T13:40:21.776" v="219" actId="20577"/>
          <ac:spMkLst>
            <pc:docMk/>
            <pc:sldMk cId="1257478528" sldId="505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04.817" v="193" actId="20577"/>
          <ac:spMkLst>
            <pc:docMk/>
            <pc:sldMk cId="1257478528" sldId="5054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291544579" sldId="5079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621935347" sldId="508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1615364302" sldId="207613712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75866080" sldId="2076137121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617776070" sldId="2076137122"/>
        </pc:sldMkLst>
      </pc:sldChg>
      <pc:sldChg chg="addSp delSp modSp mod modAnim">
        <pc:chgData name="Tim Warner" userId="1d9b2d89684621c1" providerId="LiveId" clId="{6807E58B-80CF-43A6-942C-A2831214FCD8}" dt="2021-08-06T13:45:57.714" v="403"/>
        <pc:sldMkLst>
          <pc:docMk/>
          <pc:sldMk cId="4239767478" sldId="2076137124"/>
        </pc:sldMkLst>
        <pc:spChg chg="mod">
          <ac:chgData name="Tim Warner" userId="1d9b2d89684621c1" providerId="LiveId" clId="{6807E58B-80CF-43A6-942C-A2831214FCD8}" dt="2021-08-06T13:44:24.392" v="380" actId="20577"/>
          <ac:spMkLst>
            <pc:docMk/>
            <pc:sldMk cId="4239767478" sldId="207613712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4:54.768" v="395" actId="20577"/>
          <ac:spMkLst>
            <pc:docMk/>
            <pc:sldMk cId="4239767478" sldId="2076137124"/>
            <ac:spMk id="5" creationId="{A7868B3B-AB36-45F4-A57F-858451EC8B5D}"/>
          </ac:spMkLst>
        </pc:spChg>
        <pc:spChg chg="add del mod">
          <ac:chgData name="Tim Warner" userId="1d9b2d89684621c1" providerId="LiveId" clId="{6807E58B-80CF-43A6-942C-A2831214FCD8}" dt="2021-08-06T13:45:48.374" v="399" actId="478"/>
          <ac:spMkLst>
            <pc:docMk/>
            <pc:sldMk cId="4239767478" sldId="2076137124"/>
            <ac:spMk id="9" creationId="{26A0CF16-024D-4796-9F08-E1D340FF441A}"/>
          </ac:spMkLst>
        </pc:spChg>
        <pc:picChg chg="add del mod">
          <ac:chgData name="Tim Warner" userId="1d9b2d89684621c1" providerId="LiveId" clId="{6807E58B-80CF-43A6-942C-A2831214FCD8}" dt="2021-08-06T13:45:48.374" v="399" actId="478"/>
          <ac:picMkLst>
            <pc:docMk/>
            <pc:sldMk cId="4239767478" sldId="2076137124"/>
            <ac:picMk id="6" creationId="{1FC11969-A2F1-4470-9B3F-B930F6AE7D5D}"/>
          </ac:picMkLst>
        </pc:picChg>
        <pc:picChg chg="add mod">
          <ac:chgData name="Tim Warner" userId="1d9b2d89684621c1" providerId="LiveId" clId="{6807E58B-80CF-43A6-942C-A2831214FCD8}" dt="2021-08-06T13:45:55.426" v="402" actId="1076"/>
          <ac:picMkLst>
            <pc:docMk/>
            <pc:sldMk cId="4239767478" sldId="2076137124"/>
            <ac:picMk id="1026" creationId="{D7EB0B42-FAC4-4BAF-A433-F884540672AE}"/>
          </ac:picMkLst>
        </pc:picChg>
      </pc:sldChg>
      <pc:sldChg chg="del">
        <pc:chgData name="Tim Warner" userId="1d9b2d89684621c1" providerId="LiveId" clId="{6807E58B-80CF-43A6-942C-A2831214FCD8}" dt="2021-08-06T13:43:00.410" v="311" actId="47"/>
        <pc:sldMkLst>
          <pc:docMk/>
          <pc:sldMk cId="1574172123" sldId="2076137126"/>
        </pc:sldMkLst>
      </pc:sldChg>
      <pc:sldChg chg="modSp mod">
        <pc:chgData name="Tim Warner" userId="1d9b2d89684621c1" providerId="LiveId" clId="{6807E58B-80CF-43A6-942C-A2831214FCD8}" dt="2021-08-06T13:43:26.940" v="332" actId="20577"/>
        <pc:sldMkLst>
          <pc:docMk/>
          <pc:sldMk cId="1900369638" sldId="2076137127"/>
        </pc:sldMkLst>
        <pc:spChg chg="mod">
          <ac:chgData name="Tim Warner" userId="1d9b2d89684621c1" providerId="LiveId" clId="{6807E58B-80CF-43A6-942C-A2831214FCD8}" dt="2021-08-06T13:43:26.940" v="332" actId="20577"/>
          <ac:spMkLst>
            <pc:docMk/>
            <pc:sldMk cId="1900369638" sldId="2076137127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401580132" sldId="2076137129"/>
        </pc:sldMkLst>
      </pc:sldChg>
      <pc:sldChg chg="modSp mod">
        <pc:chgData name="Tim Warner" userId="1d9b2d89684621c1" providerId="LiveId" clId="{6807E58B-80CF-43A6-942C-A2831214FCD8}" dt="2021-08-06T13:46:34.271" v="463" actId="20577"/>
        <pc:sldMkLst>
          <pc:docMk/>
          <pc:sldMk cId="2439273039" sldId="2076137134"/>
        </pc:sldMkLst>
        <pc:spChg chg="mod">
          <ac:chgData name="Tim Warner" userId="1d9b2d89684621c1" providerId="LiveId" clId="{6807E58B-80CF-43A6-942C-A2831214FCD8}" dt="2021-08-06T13:46:14.583" v="422" actId="20577"/>
          <ac:spMkLst>
            <pc:docMk/>
            <pc:sldMk cId="2439273039" sldId="207613713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6:34.271" v="463" actId="20577"/>
          <ac:spMkLst>
            <pc:docMk/>
            <pc:sldMk cId="2439273039" sldId="2076137134"/>
            <ac:spMk id="5" creationId="{A7868B3B-AB36-45F4-A57F-858451EC8B5D}"/>
          </ac:spMkLst>
        </pc:spChg>
      </pc:sldChg>
      <pc:sldChg chg="add">
        <pc:chgData name="Tim Warner" userId="1d9b2d89684621c1" providerId="LiveId" clId="{6807E58B-80CF-43A6-942C-A2831214FCD8}" dt="2021-08-06T13:42:58.004" v="310"/>
        <pc:sldMkLst>
          <pc:docMk/>
          <pc:sldMk cId="3601485224" sldId="207613717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47164428" sldId="213480561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574022323" sldId="213480561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87421303" sldId="213480561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48406722" sldId="213480561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421001137" sldId="213480561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738883575" sldId="213480562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99706129" sldId="2134805621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4229262887" sldId="2134805622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384128727" sldId="2134805623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27977601" sldId="2134805624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85727546" sldId="213480562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38445879" sldId="213480562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587988589" sldId="213480562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984196421" sldId="213480562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991343468" sldId="213480562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693837431" sldId="2134805630"/>
        </pc:sldMkLst>
      </pc:sldChg>
      <pc:sldChg chg="ord">
        <pc:chgData name="Tim Warner" userId="1d9b2d89684621c1" providerId="LiveId" clId="{6807E58B-80CF-43A6-942C-A2831214FCD8}" dt="2021-08-06T13:48:53.791" v="465"/>
        <pc:sldMkLst>
          <pc:docMk/>
          <pc:sldMk cId="2864057274" sldId="2134805633"/>
        </pc:sldMkLst>
      </pc:sldChg>
      <pc:sldChg chg="del">
        <pc:chgData name="Tim Warner" userId="1d9b2d89684621c1" providerId="LiveId" clId="{6807E58B-80CF-43A6-942C-A2831214FCD8}" dt="2021-08-06T13:41:50.263" v="305" actId="47"/>
        <pc:sldMkLst>
          <pc:docMk/>
          <pc:sldMk cId="2560328041" sldId="213480563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925836681" sldId="213480564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148074545" sldId="213480564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2460246" sldId="213480564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4213933953" sldId="2134805643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204772189" sldId="213480564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30766798" sldId="213480564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952602006" sldId="213480564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36065762" sldId="213480564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9320558" sldId="213480564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519563008" sldId="2134805649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635974992" sldId="213480565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509181858" sldId="213480565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41706816" sldId="213480565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56280464" sldId="213480565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942975309" sldId="213480565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302878321" sldId="213480565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798925452" sldId="213480565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2497469" sldId="213480565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4467619" sldId="213480565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212838836" sldId="213480568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24526393" sldId="2134805690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865861643" sldId="2134805691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65652790" sldId="2134805692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06646883" sldId="2134805693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915157536" sldId="2134805694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599156606" sldId="2134805695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27102944" sldId="2134805696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90990664" sldId="2134805697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93778641" sldId="2134805698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387338487" sldId="2134805708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1615364302" sldId="2134805709"/>
        </pc:sldMkLst>
      </pc:sldChg>
      <pc:sldChg chg="addSp delSp modSp add mod">
        <pc:chgData name="Tim Warner" userId="1d9b2d89684621c1" providerId="LiveId" clId="{6807E58B-80CF-43A6-942C-A2831214FCD8}" dt="2021-08-06T13:49:44.919" v="484" actId="1076"/>
        <pc:sldMkLst>
          <pc:docMk/>
          <pc:sldMk cId="1961262840" sldId="2134805709"/>
        </pc:sldMkLst>
        <pc:spChg chg="mod">
          <ac:chgData name="Tim Warner" userId="1d9b2d89684621c1" providerId="LiveId" clId="{6807E58B-80CF-43A6-942C-A2831214FCD8}" dt="2021-08-06T13:48:59.630" v="473" actId="20577"/>
          <ac:spMkLst>
            <pc:docMk/>
            <pc:sldMk cId="1961262840" sldId="2134805709"/>
            <ac:spMk id="2" creationId="{60D6FF0D-D467-EE4C-989B-7615159F74FA}"/>
          </ac:spMkLst>
        </pc:spChg>
        <pc:spChg chg="mod ord">
          <ac:chgData name="Tim Warner" userId="1d9b2d89684621c1" providerId="LiveId" clId="{6807E58B-80CF-43A6-942C-A2831214FCD8}" dt="2021-08-06T13:49:44.919" v="484" actId="1076"/>
          <ac:spMkLst>
            <pc:docMk/>
            <pc:sldMk cId="1961262840" sldId="2134805709"/>
            <ac:spMk id="8" creationId="{2BC6733C-92E2-4DB1-9AD4-E7C4F3536E6B}"/>
          </ac:spMkLst>
        </pc:spChg>
        <pc:picChg chg="del">
          <ac:chgData name="Tim Warner" userId="1d9b2d89684621c1" providerId="LiveId" clId="{6807E58B-80CF-43A6-942C-A2831214FCD8}" dt="2021-08-06T13:49:26.470" v="475" actId="478"/>
          <ac:picMkLst>
            <pc:docMk/>
            <pc:sldMk cId="1961262840" sldId="2134805709"/>
            <ac:picMk id="4" creationId="{81913D2D-19FA-4EEB-8B71-AB2C76EAF4AE}"/>
          </ac:picMkLst>
        </pc:picChg>
        <pc:picChg chg="add mod">
          <ac:chgData name="Tim Warner" userId="1d9b2d89684621c1" providerId="LiveId" clId="{6807E58B-80CF-43A6-942C-A2831214FCD8}" dt="2021-08-06T13:49:32.662" v="481" actId="1076"/>
          <ac:picMkLst>
            <pc:docMk/>
            <pc:sldMk cId="1961262840" sldId="2134805709"/>
            <ac:picMk id="5" creationId="{CAB8F987-B0F5-4A9F-BC06-896E1602B040}"/>
          </ac:picMkLst>
        </pc:picChg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110677630" sldId="2134805710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247517948" sldId="2134805711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274264513" sldId="2134805712"/>
        </pc:sldMkLst>
      </pc:sldChg>
    </pc:docChg>
  </pc:docChgLst>
  <pc:docChgLst>
    <pc:chgData name="Tim Warner" userId="1d9b2d89684621c1" providerId="LiveId" clId="{9F73F57A-0633-4802-ACB2-FC1E0620B117}"/>
    <pc:docChg chg="addSld modSld addSection modSection">
      <pc:chgData name="Tim Warner" userId="1d9b2d89684621c1" providerId="LiveId" clId="{9F73F57A-0633-4802-ACB2-FC1E0620B117}" dt="2021-08-04T14:58:27.497" v="2"/>
      <pc:docMkLst>
        <pc:docMk/>
      </pc:docMkLst>
      <pc:sldChg chg="add">
        <pc:chgData name="Tim Warner" userId="1d9b2d89684621c1" providerId="LiveId" clId="{9F73F57A-0633-4802-ACB2-FC1E0620B117}" dt="2021-08-04T14:58:27.497" v="2"/>
        <pc:sldMkLst>
          <pc:docMk/>
          <pc:sldMk cId="1299523231" sldId="3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43478357" sldId="3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4703522" sldId="31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53977491" sldId="320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7458012" sldId="321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38721278" sldId="321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08050010" sldId="322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06811153" sldId="322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8277832" sldId="32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722238553" sldId="323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725455" sldId="323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1040706" sldId="49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65109930" sldId="50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77386850" sldId="50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15499961" sldId="50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26885365" sldId="50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5990123" sldId="20761371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25836681" sldId="213480564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48074545" sldId="213480564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2460246" sldId="213480564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3933953" sldId="21348056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204772189" sldId="21348056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30766798" sldId="213480564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952602006" sldId="21348056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36065762" sldId="21348056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9320558" sldId="213480564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19563008" sldId="213480564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635974992" sldId="213480565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09181858" sldId="213480565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706816" sldId="213480565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83908623" sldId="213480565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56280464" sldId="213480565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42975309" sldId="213480565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02878321" sldId="213480565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798925452" sldId="213480565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97469" sldId="213480565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4467619" sldId="213480565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39176709" sldId="213480566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9719098" sldId="213480566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96216102" sldId="213480566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304381750" sldId="213480566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26489779" sldId="213480566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6903704" sldId="21348056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13654646" sldId="213480566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40809279" sldId="213480566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37290945" sldId="213480566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00563490" sldId="21348056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297986" sldId="21348056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828702299" sldId="213480567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6770219" sldId="213480567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21141435" sldId="213480567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65127262" sldId="213480567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77095625" sldId="213480567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030227937" sldId="213480567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5465559" sldId="213480567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35728150" sldId="213480567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68485600" sldId="213480567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81042994" sldId="213480568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95390849" sldId="213480568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916491" sldId="213480568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45813210" sldId="213480568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66666289" sldId="213480568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57505050" sldId="213480568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29709626" sldId="21348056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69789616" sldId="213480568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188875758" sldId="213480568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2838836" sldId="213480568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526393" sldId="213480569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65861643" sldId="213480569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5652790" sldId="213480569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6646883" sldId="213480569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15157536" sldId="213480569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99156606" sldId="213480569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27102944" sldId="213480569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90990664" sldId="213480569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93778641" sldId="213480569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18302466" sldId="213480569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014624722" sldId="213480570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45466285" sldId="213480570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60341035" sldId="213480570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28256811" sldId="213480570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45605633" sldId="213480570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1880222" sldId="213480570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34346246" sldId="213480570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9852395" sldId="21348057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Wed, 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983" y="465321"/>
            <a:ext cx="85078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8555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96" y="2417862"/>
            <a:ext cx="184304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35114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Wed, 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458433" cy="900905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Microsoft SQL Server to Microsoft Azure Training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4E3F33-1A16-4FD0-98F4-0F415D761896}"/>
              </a:ext>
            </a:extLst>
          </p:cNvPr>
          <p:cNvGrpSpPr/>
          <p:nvPr/>
        </p:nvGrpSpPr>
        <p:grpSpPr>
          <a:xfrm>
            <a:off x="3857625" y="1747138"/>
            <a:ext cx="4832245" cy="2081912"/>
            <a:chOff x="3857625" y="1747138"/>
            <a:chExt cx="4832245" cy="2081912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2A25DB1-F9BA-4279-AAF2-3AD5DA07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5" y="1747138"/>
              <a:ext cx="2574732" cy="2081912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D50E2E8-938C-48C0-B9DD-3B3753F6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6559" y="1905739"/>
              <a:ext cx="1923311" cy="192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1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08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33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Role-Based Certification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699442-3B35-461B-9C6D-11BDB4FC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76" y="877454"/>
            <a:ext cx="6722647" cy="3437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C9215-2903-CA4C-BBA1-92C0CD00DBE9}"/>
              </a:ext>
            </a:extLst>
          </p:cNvPr>
          <p:cNvSpPr txBox="1"/>
          <p:nvPr/>
        </p:nvSpPr>
        <p:spPr>
          <a:xfrm>
            <a:off x="3393580" y="1343876"/>
            <a:ext cx="7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DP-300</a:t>
            </a:r>
          </a:p>
        </p:txBody>
      </p:sp>
      <p:pic>
        <p:nvPicPr>
          <p:cNvPr id="8" name="Picture 2" descr="Microsoft Certified: Azure Database Administrator Associate">
            <a:extLst>
              <a:ext uri="{FF2B5EF4-FFF2-40B4-BE49-F238E27FC236}">
                <a16:creationId xmlns:a16="http://schemas.microsoft.com/office/drawing/2014/main" id="{9B272224-5D34-42AF-A283-65CE68D4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80" y="78582"/>
            <a:ext cx="1068705" cy="10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5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sqlazure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8F4-4D10-47F1-8C07-88C7D335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920" y="1581779"/>
            <a:ext cx="2575879" cy="19799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2" descr="Microsoft Certified: Azure Database Administrator Associate">
            <a:extLst>
              <a:ext uri="{FF2B5EF4-FFF2-40B4-BE49-F238E27FC236}">
                <a16:creationId xmlns:a16="http://schemas.microsoft.com/office/drawing/2014/main" id="{FE2C3943-9A56-4CFF-A45C-50BD2D69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" y="2037397"/>
            <a:ext cx="1068705" cy="10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Fundamentals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3F0FC-54E1-431E-BEC5-70615CF9D8DE}"/>
              </a:ext>
            </a:extLst>
          </p:cNvPr>
          <p:cNvSpPr/>
          <p:nvPr/>
        </p:nvSpPr>
        <p:spPr>
          <a:xfrm>
            <a:off x="6229350" y="3492500"/>
            <a:ext cx="2914650" cy="165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1519416"/>
            <a:ext cx="4133054" cy="2862083"/>
          </a:xfrm>
        </p:spPr>
        <p:txBody>
          <a:bodyPr/>
          <a:lstStyle/>
          <a:p>
            <a:r>
              <a:rPr lang="en-US" dirty="0"/>
              <a:t>Based in Nashville, TN, US</a:t>
            </a:r>
          </a:p>
          <a:p>
            <a:pPr lvl="1"/>
            <a:r>
              <a:rPr lang="en-US" dirty="0"/>
              <a:t>Central time zone</a:t>
            </a:r>
          </a:p>
          <a:p>
            <a:r>
              <a:rPr lang="en-US" dirty="0"/>
              <a:t>MCT,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36B25-65F8-44BF-8D8B-5573BA73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94" y="1418201"/>
            <a:ext cx="3358581" cy="25815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A0E9D2-5BCB-4A64-B4BA-7F08A96CD89D}"/>
              </a:ext>
            </a:extLst>
          </p:cNvPr>
          <p:cNvGrpSpPr/>
          <p:nvPr/>
        </p:nvGrpSpPr>
        <p:grpSpPr>
          <a:xfrm>
            <a:off x="46240" y="1304448"/>
            <a:ext cx="1068705" cy="2534604"/>
            <a:chOff x="46240" y="881062"/>
            <a:chExt cx="1068705" cy="2534604"/>
          </a:xfrm>
        </p:grpSpPr>
        <p:pic>
          <p:nvPicPr>
            <p:cNvPr id="1026" name="Picture 2" descr="Image result for microsoft mvp logo">
              <a:extLst>
                <a:ext uri="{FF2B5EF4-FFF2-40B4-BE49-F238E27FC236}">
                  <a16:creationId xmlns:a16="http://schemas.microsoft.com/office/drawing/2014/main" id="{85B2107A-E062-439D-8C3B-70BE3E8D3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6" y="881062"/>
              <a:ext cx="828675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Microsoft Certified: Azure Database Administrator Associate">
              <a:extLst>
                <a:ext uri="{FF2B5EF4-FFF2-40B4-BE49-F238E27FC236}">
                  <a16:creationId xmlns:a16="http://schemas.microsoft.com/office/drawing/2014/main" id="{8AE80BAC-E6F4-4145-B81D-C42293985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0" y="2346961"/>
              <a:ext cx="1068705" cy="1068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126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sdf</a:t>
            </a:r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catch-up</a:t>
            </a:r>
          </a:p>
          <a:p>
            <a:r>
              <a:rPr lang="en-US" dirty="0" err="1"/>
              <a:t>sadf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231112" y="2110085"/>
            <a:ext cx="8681776" cy="844130"/>
            <a:chOff x="231112" y="2110085"/>
            <a:chExt cx="8681776" cy="8441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2275163" y="2110085"/>
              <a:ext cx="4593694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</a:t>
              </a:r>
              <a:r>
                <a:rPr lang="en-US" sz="4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/</a:t>
              </a:r>
              <a:r>
                <a:rPr lang="en-US" sz="44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sqlazure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Kind of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learn by doing – at least 80 percent demo</a:t>
            </a:r>
          </a:p>
          <a:p>
            <a:pPr lvl="1"/>
            <a:r>
              <a:rPr lang="en-US" dirty="0"/>
              <a:t>Visual, case study approach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this!</a:t>
            </a:r>
          </a:p>
          <a:p>
            <a:pPr lvl="1"/>
            <a:r>
              <a:rPr lang="en-US" dirty="0"/>
              <a:t>Use the Q&amp;A panel instead of group chat, please</a:t>
            </a:r>
          </a:p>
        </p:txBody>
      </p:sp>
    </p:spTree>
    <p:extLst>
      <p:ext uri="{BB962C8B-B14F-4D97-AF65-F5344CB8AC3E}">
        <p14:creationId xmlns:p14="http://schemas.microsoft.com/office/powerpoint/2010/main" val="87680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734C-6134-4A81-AE62-E4742686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46" y="680392"/>
            <a:ext cx="5071708" cy="39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0" y="580874"/>
            <a:ext cx="8005380" cy="4188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610225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9" y="565041"/>
            <a:ext cx="4739521" cy="428191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BEF099A-3E26-4193-8748-C539FE980716}"/>
              </a:ext>
            </a:extLst>
          </p:cNvPr>
          <p:cNvSpPr/>
          <p:nvPr/>
        </p:nvSpPr>
        <p:spPr>
          <a:xfrm rot="10800000">
            <a:off x="4234239" y="3204686"/>
            <a:ext cx="514350" cy="12677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534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9302</TotalTime>
  <Words>142</Words>
  <Application>Microsoft Office PowerPoint</Application>
  <PresentationFormat>On-screen Show (16:9)</PresentationFormat>
  <Paragraphs>37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Standard_LiveLessons_2017</vt:lpstr>
      <vt:lpstr>Microsoft SQL Server to Microsoft Azure Training Course</vt:lpstr>
      <vt:lpstr>Tim Warner</vt:lpstr>
      <vt:lpstr>Day 1 of 2 Agenda</vt:lpstr>
      <vt:lpstr>Day 2 of 2 Agenda</vt:lpstr>
      <vt:lpstr>Course Materials</vt:lpstr>
      <vt:lpstr>A Different Kind of Training</vt:lpstr>
      <vt:lpstr>Session Recordings</vt:lpstr>
      <vt:lpstr>Session Recordings</vt:lpstr>
      <vt:lpstr>Session Recordings</vt:lpstr>
      <vt:lpstr>Session Recordings</vt:lpstr>
      <vt:lpstr>Microsoft Role-Based Certification</vt:lpstr>
      <vt:lpstr>Thank you!</vt:lpstr>
      <vt:lpstr>Data Fundamentals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207</cp:revision>
  <dcterms:created xsi:type="dcterms:W3CDTF">2015-09-28T19:52:00Z</dcterms:created>
  <dcterms:modified xsi:type="dcterms:W3CDTF">2021-08-11T13:13:04Z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