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25" r:id="rId2"/>
    <p:sldId id="440" r:id="rId3"/>
    <p:sldId id="443" r:id="rId4"/>
    <p:sldId id="444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4B6CB-722D-456C-81AA-58D2C3C82B08}">
          <p14:sldIdLst>
            <p14:sldId id="325"/>
            <p14:sldId id="440"/>
            <p14:sldId id="443"/>
            <p14:sldId id="444"/>
            <p14:sldId id="328"/>
          </p14:sldIdLst>
        </p14:section>
        <p14:section name="REFERENCE" id="{40D6FF5D-7CBB-4517-BA00-57D0352E792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96" autoAdjust="0"/>
    <p:restoredTop sz="97477"/>
  </p:normalViewPr>
  <p:slideViewPr>
    <p:cSldViewPr snapToGrid="0">
      <p:cViewPr varScale="1">
        <p:scale>
          <a:sx n="116" d="100"/>
          <a:sy n="116" d="100"/>
        </p:scale>
        <p:origin x="402" y="8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@TechTrainerTim       </a:t>
            </a:r>
            <a:r>
              <a:rPr lang="en-US" dirty="0" err="1" smtClean="0"/>
              <a:t>azuredepot.com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author/tech evangelist,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Real, Live PowerShell Beginner's Tutorial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10" y="4601761"/>
            <a:ext cx="1041634" cy="1649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04" y="92460"/>
            <a:ext cx="2359333" cy="9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Materials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4" y="92460"/>
            <a:ext cx="2359333" cy="970222"/>
          </a:xfrm>
          <a:prstGeom prst="rect">
            <a:avLst/>
          </a:prstGeom>
        </p:spPr>
      </p:pic>
      <p:pic>
        <p:nvPicPr>
          <p:cNvPr id="1026" name="Picture 2" descr="Image result for github icon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23" y="4415481"/>
            <a:ext cx="2307754" cy="23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8153" y="2967335"/>
            <a:ext cx="7715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timw.info/sqlsatnash</a:t>
            </a:r>
            <a:endParaRPr lang="en-US" sz="5400" b="1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3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580529" y="3519246"/>
            <a:ext cx="6611471" cy="0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" y="0"/>
            <a:ext cx="610496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656294" y="2837328"/>
            <a:ext cx="5217459" cy="60123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Book 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6294" y="3689403"/>
            <a:ext cx="510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The reference PowerShell beginner's textbook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0312" y="946463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82" y="53256"/>
            <a:ext cx="2359333" cy="970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8" y="160141"/>
            <a:ext cx="4810086" cy="65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580529" y="3519246"/>
            <a:ext cx="6611471" cy="0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" y="0"/>
            <a:ext cx="610496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656294" y="2837328"/>
            <a:ext cx="5217459" cy="60123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Book 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6294" y="3689403"/>
            <a:ext cx="510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Tech cookbooks are always a good idea for busy IT pros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0312" y="946463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82" y="53256"/>
            <a:ext cx="2359333" cy="9702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4" y="191992"/>
            <a:ext cx="5287274" cy="64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748145"/>
            <a:ext cx="6463307" cy="5570510"/>
          </a:xfrm>
        </p:spPr>
        <p:txBody>
          <a:bodyPr/>
          <a:lstStyle/>
          <a:p>
            <a:r>
              <a:rPr lang="en-US" smtClean="0"/>
              <a:t>Please complete the evaluation</a:t>
            </a:r>
          </a:p>
          <a:p>
            <a:r>
              <a:rPr lang="en-US" smtClean="0">
                <a:solidFill>
                  <a:srgbClr val="0070C0"/>
                </a:solidFill>
              </a:rPr>
              <a:t>Tim Warner</a:t>
            </a:r>
          </a:p>
          <a:p>
            <a:r>
              <a:rPr lang="en-US" smtClean="0">
                <a:solidFill>
                  <a:srgbClr val="0070C0"/>
                </a:solidFill>
              </a:rPr>
              <a:t>timothywarner316@gmail.com</a:t>
            </a:r>
          </a:p>
          <a:p>
            <a:r>
              <a:rPr lang="en-US" smtClean="0">
                <a:solidFill>
                  <a:srgbClr val="0070C0"/>
                </a:solidFill>
              </a:rPr>
              <a:t>@TechTrainerTim</a:t>
            </a:r>
          </a:p>
          <a:p>
            <a:r>
              <a:rPr lang="en-US" smtClean="0">
                <a:solidFill>
                  <a:srgbClr val="0070C0"/>
                </a:solidFill>
              </a:rPr>
              <a:t>azuredepot.com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82" y="53256"/>
            <a:ext cx="2359333" cy="9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Fall_2015 (1).pptx" id="{8CB759A4-99E2-4D7A-9B57-592C31C50156}" vid="{5654D12E-9CF7-4AA1-98C9-BA6033C63D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20351</TotalTime>
  <Words>52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A Real, Live PowerShell Beginner's Tutorial</vt:lpstr>
      <vt:lpstr>Session Materials</vt:lpstr>
      <vt:lpstr>Book Reference</vt:lpstr>
      <vt:lpstr>Book Reference</vt:lpstr>
      <vt:lpstr>PowerPoint Presentation</vt:lpstr>
    </vt:vector>
  </TitlesOfParts>
  <Company>Tim Warner Tech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418</cp:revision>
  <dcterms:created xsi:type="dcterms:W3CDTF">2016-01-06T19:38:08Z</dcterms:created>
  <dcterms:modified xsi:type="dcterms:W3CDTF">2017-01-11T13:41:53Z</dcterms:modified>
</cp:coreProperties>
</file>