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25" r:id="rId2"/>
    <p:sldId id="444" r:id="rId3"/>
    <p:sldId id="440" r:id="rId4"/>
    <p:sldId id="445" r:id="rId5"/>
    <p:sldId id="447" r:id="rId6"/>
    <p:sldId id="446" r:id="rId7"/>
    <p:sldId id="460" r:id="rId8"/>
    <p:sldId id="457" r:id="rId9"/>
    <p:sldId id="448" r:id="rId10"/>
    <p:sldId id="449" r:id="rId11"/>
    <p:sldId id="452" r:id="rId12"/>
    <p:sldId id="450" r:id="rId13"/>
    <p:sldId id="454" r:id="rId14"/>
    <p:sldId id="458" r:id="rId15"/>
    <p:sldId id="459" r:id="rId16"/>
    <p:sldId id="453" r:id="rId17"/>
    <p:sldId id="443" r:id="rId18"/>
    <p:sldId id="3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4B6CB-722D-456C-81AA-58D2C3C82B08}">
          <p14:sldIdLst>
            <p14:sldId id="325"/>
            <p14:sldId id="444"/>
            <p14:sldId id="440"/>
            <p14:sldId id="445"/>
            <p14:sldId id="447"/>
            <p14:sldId id="446"/>
            <p14:sldId id="460"/>
            <p14:sldId id="457"/>
            <p14:sldId id="448"/>
            <p14:sldId id="449"/>
            <p14:sldId id="452"/>
            <p14:sldId id="450"/>
            <p14:sldId id="454"/>
            <p14:sldId id="458"/>
            <p14:sldId id="459"/>
            <p14:sldId id="453"/>
            <p14:sldId id="443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7" autoAdjust="0"/>
    <p:restoredTop sz="97477"/>
  </p:normalViewPr>
  <p:slideViewPr>
    <p:cSldViewPr snapToGrid="0">
      <p:cViewPr varScale="1">
        <p:scale>
          <a:sx n="105" d="100"/>
          <a:sy n="105" d="100"/>
        </p:scale>
        <p:origin x="150" y="36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380329" y="6184729"/>
            <a:ext cx="627241" cy="6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@TechTrainerTim       </a:t>
            </a:r>
            <a:r>
              <a:rPr lang="en-US" dirty="0" err="1" smtClean="0"/>
              <a:t>azuredepot.com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author/tech evangelist,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smtClean="0"/>
              <a:t>PowerShell in </a:t>
            </a:r>
            <a:r>
              <a:rPr lang="en-US" smtClean="0"/>
              <a:t>"PowerShelling" Azure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10" y="4601761"/>
            <a:ext cx="1041634" cy="16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 the ARM Modules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5" y="1192853"/>
            <a:ext cx="9964116" cy="5422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48" y="1192853"/>
            <a:ext cx="9268510" cy="52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Discover</a:t>
            </a:r>
          </a:p>
          <a:p>
            <a:pPr lvl="1"/>
            <a:r>
              <a:rPr lang="en-US" dirty="0" err="1" smtClean="0"/>
              <a:t>AzureRM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Azure RM commands</a:t>
            </a:r>
          </a:p>
          <a:p>
            <a:pPr lvl="1"/>
            <a:r>
              <a:rPr lang="en-US" dirty="0" smtClean="0"/>
              <a:t>Deploy a Windows Server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Into </a:t>
            </a:r>
            <a:r>
              <a:rPr lang="en-US" strike="sngStrike" smtClean="0"/>
              <a:t>Poo</a:t>
            </a:r>
            <a:r>
              <a:rPr lang="en-US" smtClean="0"/>
              <a:t> ARM Templates</a:t>
            </a:r>
            <a:endParaRPr lang="en-US"/>
          </a:p>
        </p:txBody>
      </p:sp>
      <p:pic>
        <p:nvPicPr>
          <p:cNvPr id="3" name="Picture 4" descr="https://dl.dropboxusercontent.com/u/1989993/ICON_SEARCH_FILES/img/Files/Blue/File_HTML_Code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80" y="4041648"/>
            <a:ext cx="1845221" cy="21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Nested templates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Parameters and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Azure deployment uses these templates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Template Facts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uiExpand="1" build="p" animBg="1"/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with the Azure .NET SDK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53" y="1169282"/>
            <a:ext cx="9348900" cy="55296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70264" y="1664208"/>
            <a:ext cx="1600200" cy="472744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06518" y="3319272"/>
            <a:ext cx="1883664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6200000">
            <a:off x="3486294" y="4155948"/>
            <a:ext cx="118872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with the Azure .NET SDK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43" y="1185602"/>
            <a:ext cx="7249719" cy="550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32" y="3453074"/>
            <a:ext cx="3975100" cy="270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71142" y="1536192"/>
            <a:ext cx="2759225" cy="52120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Resource Explorer</a:t>
            </a:r>
          </a:p>
          <a:p>
            <a:r>
              <a:rPr lang="en-US" dirty="0" smtClean="0"/>
              <a:t>Review the ARM template we downloaded earlier</a:t>
            </a:r>
          </a:p>
          <a:p>
            <a:pPr lvl="1"/>
            <a:r>
              <a:rPr lang="en-US" dirty="0" smtClean="0"/>
              <a:t>Visual Studio Code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Quickstart</a:t>
            </a:r>
            <a:r>
              <a:rPr lang="en-US" dirty="0" smtClean="0"/>
              <a:t> Templates</a:t>
            </a:r>
          </a:p>
          <a:p>
            <a:r>
              <a:rPr lang="en-US" dirty="0" smtClean="0"/>
              <a:t>Resource Visualizer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580529" y="3519246"/>
            <a:ext cx="6611471" cy="0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" y="0"/>
            <a:ext cx="610496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656294" y="2837328"/>
            <a:ext cx="5217459" cy="60123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Book 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6294" y="3689403"/>
            <a:ext cx="510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Azure books almost always deal with Azure v1 (ASM)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Microsoft is centrally locating their TechNet and MSDN product docs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ocs.microsoft.com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/azure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0312" y="946463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7" y="894681"/>
            <a:ext cx="5932448" cy="52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748145"/>
            <a:ext cx="6463307" cy="5570510"/>
          </a:xfrm>
        </p:spPr>
        <p:txBody>
          <a:bodyPr/>
          <a:lstStyle/>
          <a:p>
            <a:r>
              <a:rPr lang="en-US" dirty="0" smtClean="0"/>
              <a:t>Materials: </a:t>
            </a:r>
            <a:r>
              <a:rPr lang="en-US" dirty="0" err="1">
                <a:solidFill>
                  <a:srgbClr val="0070C0"/>
                </a:solidFill>
              </a:rPr>
              <a:t>timw.info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azposh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Twitter</a:t>
            </a:r>
            <a:r>
              <a:rPr lang="en-US" dirty="0" smtClean="0">
                <a:solidFill>
                  <a:srgbClr val="0070C0"/>
                </a:solidFill>
              </a:rPr>
              <a:t>: @TechTrainerTim</a:t>
            </a:r>
          </a:p>
          <a:p>
            <a:r>
              <a:rPr lang="en-US" dirty="0"/>
              <a:t>Mail</a:t>
            </a:r>
            <a:r>
              <a:rPr lang="en-US" dirty="0" smtClean="0">
                <a:solidFill>
                  <a:srgbClr val="0070C0"/>
                </a:solidFill>
              </a:rPr>
              <a:t>: azuredepot.com/contact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Understand Azure Resource Manager (ARM)</a:t>
            </a:r>
          </a:p>
          <a:p>
            <a:r>
              <a:rPr lang="en-US" smtClean="0"/>
              <a:t>Get productive with Azure PowerShell</a:t>
            </a:r>
          </a:p>
          <a:p>
            <a:r>
              <a:rPr lang="en-US" smtClean="0"/>
              <a:t>Step into ARM templates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Materials</a:t>
            </a:r>
            <a:endParaRPr lang="en-US" dirty="0"/>
          </a:p>
        </p:txBody>
      </p:sp>
      <p:pic>
        <p:nvPicPr>
          <p:cNvPr id="1026" name="Picture 2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23" y="4415481"/>
            <a:ext cx="2307754" cy="23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51461" y="2967335"/>
            <a:ext cx="6489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timw.info/azposh</a:t>
            </a:r>
            <a:endParaRPr lang="en-US" sz="5400" b="1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3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 Azure Resource Manager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98" y="4178809"/>
            <a:ext cx="2846386" cy="18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mtClean="0"/>
              <a:t>Template-based deployment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mtClean="0"/>
              <a:t>RBAC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REST APIs (Portal, PS, Azure CLI, SDK)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JSON instead of XML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Componentized rather than monolithic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Released in 2014 (Azure was GA in 2010)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Facts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 uiExpand="1" build="p" animBg="1"/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ARM Architecture</a:t>
            </a:r>
            <a:endParaRPr lang="en-US"/>
          </a:p>
        </p:txBody>
      </p:sp>
      <p:pic>
        <p:nvPicPr>
          <p:cNvPr id="1026" name="Picture 2" descr="https://docs.microsoft.com/en-us/azure/azure-resource-manager/media/resource-manager-deployment-model/arm_arc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01" y="1122834"/>
            <a:ext cx="9070803" cy="556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666" y="6384324"/>
            <a:ext cx="302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</a:rPr>
              <a:t>timw.info/armarch3</a:t>
            </a:r>
            <a:endParaRPr lang="en-US" sz="2000" dirty="0" err="1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6232" y="6006828"/>
            <a:ext cx="1224720" cy="4846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600" y="4095732"/>
            <a:ext cx="1722095" cy="8237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1608" y="6006828"/>
            <a:ext cx="1224720" cy="4846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1608" y="3462606"/>
            <a:ext cx="1224720" cy="75277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53528" y="6006828"/>
            <a:ext cx="1051560" cy="4846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8424" y="2075994"/>
            <a:ext cx="1463040" cy="72206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8968" y="3180907"/>
            <a:ext cx="2194560" cy="15556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98280" y="3199194"/>
            <a:ext cx="1298448" cy="101618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Azure Resource Explorer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68" y="1093736"/>
            <a:ext cx="7141465" cy="57158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4308" y="2225186"/>
            <a:ext cx="1664979" cy="430781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225186"/>
            <a:ext cx="2084832" cy="170078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smtClean="0">
                <a:solidFill>
                  <a:schemeClr val="bg1"/>
                </a:solidFill>
              </a:rPr>
              <a:t>Explore the REST API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7176" y="2139696"/>
            <a:ext cx="4919472" cy="31089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1124" y="2518806"/>
            <a:ext cx="2920148" cy="370329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Create a Windows Server VM in the Azure Portal</a:t>
            </a:r>
          </a:p>
          <a:p>
            <a:r>
              <a:rPr lang="en-US" smtClean="0"/>
              <a:t>Save the ARM deployment template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 Productive with Azure PowerShell</a:t>
            </a:r>
            <a:endParaRPr lang="en-US"/>
          </a:p>
        </p:txBody>
      </p:sp>
      <p:pic>
        <p:nvPicPr>
          <p:cNvPr id="1026" name="Picture 2" descr="https://dl.dropboxusercontent.com/u/1989993/ICON_SEARCH_FILES/img/Files/Blue/File_PowerShell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80" y="4023360"/>
            <a:ext cx="1845221" cy="21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Fall_2015 (1).pptx" id="{8CB759A4-99E2-4D7A-9B57-592C31C50156}" vid="{5654D12E-9CF7-4AA1-98C9-BA6033C63D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24004</TotalTime>
  <Words>211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PowerShell in "PowerShelling" Azure</vt:lpstr>
      <vt:lpstr>PowerPoint Presentation</vt:lpstr>
      <vt:lpstr>Session Materials</vt:lpstr>
      <vt:lpstr>Understand Azure Resource Manager</vt:lpstr>
      <vt:lpstr>ARM Facts</vt:lpstr>
      <vt:lpstr>ARM Architecture</vt:lpstr>
      <vt:lpstr>Azure Resource Explorer</vt:lpstr>
      <vt:lpstr>PowerPoint Presentation</vt:lpstr>
      <vt:lpstr>Get Productive with Azure PowerShell</vt:lpstr>
      <vt:lpstr>Obtain the ARM Modules</vt:lpstr>
      <vt:lpstr>PowerPoint Presentation</vt:lpstr>
      <vt:lpstr>Step Into Poo ARM Templates</vt:lpstr>
      <vt:lpstr>ARM Template Facts</vt:lpstr>
      <vt:lpstr>Visual Studio with the Azure .NET SDK</vt:lpstr>
      <vt:lpstr>Visual Studio with the Azure .NET SDK</vt:lpstr>
      <vt:lpstr>PowerPoint Presentation</vt:lpstr>
      <vt:lpstr>Book Reference</vt:lpstr>
      <vt:lpstr>PowerPoint Presentation</vt:lpstr>
    </vt:vector>
  </TitlesOfParts>
  <Company>Tim Warner Tech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462</cp:revision>
  <dcterms:created xsi:type="dcterms:W3CDTF">2016-01-06T19:38:08Z</dcterms:created>
  <dcterms:modified xsi:type="dcterms:W3CDTF">2017-02-06T16:52:40Z</dcterms:modified>
</cp:coreProperties>
</file>