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5" r:id="rId6"/>
    <p:sldId id="286" r:id="rId7"/>
    <p:sldId id="287" r:id="rId8"/>
    <p:sldId id="288" r:id="rId9"/>
    <p:sldId id="269" r:id="rId10"/>
    <p:sldId id="278" r:id="rId11"/>
    <p:sldId id="271" r:id="rId12"/>
    <p:sldId id="279" r:id="rId13"/>
    <p:sldId id="273" r:id="rId14"/>
    <p:sldId id="289" r:id="rId15"/>
    <p:sldId id="274" r:id="rId16"/>
    <p:sldId id="285" r:id="rId17"/>
    <p:sldId id="29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CC6F0-FD2F-476C-8EFD-8E1349B8E910}">
          <p14:sldIdLst>
            <p14:sldId id="256"/>
            <p14:sldId id="257"/>
            <p14:sldId id="258"/>
            <p14:sldId id="259"/>
            <p14:sldId id="265"/>
            <p14:sldId id="286"/>
            <p14:sldId id="287"/>
            <p14:sldId id="288"/>
            <p14:sldId id="269"/>
            <p14:sldId id="278"/>
            <p14:sldId id="271"/>
            <p14:sldId id="279"/>
            <p14:sldId id="273"/>
            <p14:sldId id="289"/>
            <p14:sldId id="274"/>
            <p14:sldId id="285"/>
            <p14:sldId id="29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84" autoAdjust="0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4/9/2017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an n-Tier </a:t>
            </a:r>
            <a:br>
              <a:rPr lang="en-US" dirty="0"/>
            </a:br>
            <a:r>
              <a:rPr lang="en-US" dirty="0"/>
              <a:t>Web App Pod with PowerShell and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103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 Warner</a:t>
            </a:r>
          </a:p>
          <a:p>
            <a:r>
              <a:rPr lang="en-US" dirty="0"/>
              <a:t>Author, Pluralsight</a:t>
            </a:r>
          </a:p>
          <a:p>
            <a:r>
              <a:rPr lang="en-US" dirty="0"/>
              <a:t>Wednesday, April 12, 2017</a:t>
            </a:r>
          </a:p>
          <a:p>
            <a:r>
              <a:rPr lang="en-US" dirty="0"/>
              <a:t>10:00 - 10:45 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030" y="4162593"/>
            <a:ext cx="876246" cy="13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3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1" y="1270000"/>
            <a:ext cx="7414054" cy="5459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65" y="2102339"/>
            <a:ext cx="9280270" cy="32769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51721" y="4330262"/>
            <a:ext cx="6497381" cy="893379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 2017 Community Edition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7" y="1496683"/>
            <a:ext cx="7147160" cy="4977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41" y="1391430"/>
            <a:ext cx="6858670" cy="5187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408" y="1459257"/>
            <a:ext cx="8095954" cy="50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21928" cy="1320800"/>
          </a:xfrm>
        </p:spPr>
        <p:txBody>
          <a:bodyPr/>
          <a:lstStyle/>
          <a:p>
            <a:r>
              <a:rPr lang="en-US" dirty="0"/>
              <a:t>Azure Resource Visualizer (armviz.io)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42" y="1368854"/>
            <a:ext cx="8297250" cy="5213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93" y="1319427"/>
            <a:ext cx="8661347" cy="53120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10400" y="6096000"/>
            <a:ext cx="3237186" cy="65164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Portal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1393152"/>
            <a:ext cx="8429614" cy="53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Explorer</a:t>
            </a:r>
          </a:p>
          <a:p>
            <a:r>
              <a:rPr lang="en-US" dirty="0"/>
              <a:t>Automation Script</a:t>
            </a:r>
          </a:p>
          <a:p>
            <a:r>
              <a:rPr lang="en-US" dirty="0"/>
              <a:t>Resource Group &gt; Deployments</a:t>
            </a:r>
          </a:p>
        </p:txBody>
      </p:sp>
      <p:pic>
        <p:nvPicPr>
          <p:cNvPr id="1026" name="Picture 2" descr="Lecture, Conference, Mission, Planning, Plan,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2" y="1792224"/>
            <a:ext cx="5654650" cy="35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3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 a Web App</a:t>
            </a:r>
          </a:p>
        </p:txBody>
      </p:sp>
    </p:spTree>
    <p:extLst>
      <p:ext uri="{BB962C8B-B14F-4D97-AF65-F5344CB8AC3E}">
        <p14:creationId xmlns:p14="http://schemas.microsoft.com/office/powerpoint/2010/main" val="351363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“Simple” PaaS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76" y="1331459"/>
            <a:ext cx="7282249" cy="532260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9166161">
            <a:off x="840826" y="2427890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9166161">
            <a:off x="1965432" y="3081825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9166161">
            <a:off x="4312771" y="4841678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9166161">
            <a:off x="2395342" y="4841679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9166161">
            <a:off x="6030137" y="4841678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9166161">
            <a:off x="3350889" y="3408791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9166161">
            <a:off x="4905404" y="3408788"/>
            <a:ext cx="2055483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9166161">
            <a:off x="3912572" y="5846936"/>
            <a:ext cx="1602192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9166161">
            <a:off x="5375335" y="5846936"/>
            <a:ext cx="1602192" cy="557048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4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Quickstart</a:t>
            </a:r>
            <a:r>
              <a:rPr lang="en-US" dirty="0"/>
              <a:t> Templates &amp; Portal</a:t>
            </a:r>
          </a:p>
          <a:p>
            <a:r>
              <a:rPr lang="en-US" dirty="0"/>
              <a:t>Visual Studio</a:t>
            </a:r>
          </a:p>
        </p:txBody>
      </p:sp>
      <p:pic>
        <p:nvPicPr>
          <p:cNvPr id="4" name="Picture 2" descr="Lecture, Conference, Mission, Planning, Plan, C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2" y="1792224"/>
            <a:ext cx="5654650" cy="35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1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45501" y="2647670"/>
            <a:ext cx="6313939" cy="3856961"/>
          </a:xfrm>
        </p:spPr>
        <p:txBody>
          <a:bodyPr/>
          <a:lstStyle/>
          <a:p>
            <a:r>
              <a:rPr lang="en-US"/>
              <a:t>Materials: </a:t>
            </a:r>
            <a:r>
              <a:rPr lang="en-US" b="1">
                <a:solidFill>
                  <a:srgbClr val="0070C0"/>
                </a:solidFill>
              </a:rPr>
              <a:t>timw.info/awa</a:t>
            </a:r>
          </a:p>
          <a:p>
            <a:r>
              <a:rPr lang="en-US"/>
              <a:t>Twitter: </a:t>
            </a:r>
            <a:r>
              <a:rPr lang="en-US" b="1">
                <a:solidFill>
                  <a:srgbClr val="0070C0"/>
                </a:solidFill>
              </a:rPr>
              <a:t>@TechTrainerTim</a:t>
            </a:r>
          </a:p>
          <a:p>
            <a:r>
              <a:rPr lang="en-US"/>
              <a:t>Site: </a:t>
            </a:r>
            <a:r>
              <a:rPr lang="en-US" b="1">
                <a:solidFill>
                  <a:srgbClr val="0070C0"/>
                </a:solidFill>
              </a:rPr>
              <a:t>techtrainertim.com</a:t>
            </a:r>
          </a:p>
          <a:p>
            <a:r>
              <a:rPr lang="en-US"/>
              <a:t>Mail: </a:t>
            </a:r>
            <a:r>
              <a:rPr lang="en-US" b="1">
                <a:solidFill>
                  <a:srgbClr val="0070C0"/>
                </a:solidFill>
              </a:rPr>
              <a:t>timothy-warner@pluralsight.com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Don't You Forget About </a:t>
            </a:r>
            <a:r>
              <a:rPr lang="en-US" sz="1800" b="1" strike="sngStrike"/>
              <a:t>Me</a:t>
            </a:r>
            <a:r>
              <a:rPr lang="en-US" sz="1800" b="1"/>
              <a:t> the evaluation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04" y="3525568"/>
            <a:ext cx="1980952" cy="28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404" y="6372551"/>
            <a:ext cx="198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timw.info/bi1</a:t>
            </a:r>
          </a:p>
        </p:txBody>
      </p:sp>
    </p:spTree>
    <p:extLst>
      <p:ext uri="{BB962C8B-B14F-4D97-AF65-F5344CB8AC3E}">
        <p14:creationId xmlns:p14="http://schemas.microsoft.com/office/powerpoint/2010/main" val="2305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ARM templates and template deployment in Azure</a:t>
            </a:r>
          </a:p>
          <a:p>
            <a:r>
              <a:rPr lang="en-US" dirty="0"/>
              <a:t>Shorten your learning curve with ARM template helper resources</a:t>
            </a:r>
          </a:p>
          <a:p>
            <a:r>
              <a:rPr lang="en-US" dirty="0"/>
              <a:t>Deploy a web app using an ARM template</a:t>
            </a:r>
          </a:p>
        </p:txBody>
      </p:sp>
    </p:spTree>
    <p:extLst>
      <p:ext uri="{BB962C8B-B14F-4D97-AF65-F5344CB8AC3E}">
        <p14:creationId xmlns:p14="http://schemas.microsoft.com/office/powerpoint/2010/main" val="23040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12192000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timw.info/</a:t>
            </a:r>
            <a:r>
              <a:rPr lang="en-US" sz="4400" b="1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awa</a:t>
            </a:r>
            <a:endParaRPr lang="en-US" sz="4400" b="1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 descr="Image result for github icon transpar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91" y="3505200"/>
            <a:ext cx="3687018" cy="306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578338" y="3731846"/>
            <a:ext cx="3587262" cy="217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out yesterday’s session materials on managing Azure web apps</a:t>
            </a:r>
          </a:p>
        </p:txBody>
      </p:sp>
    </p:spTree>
    <p:extLst>
      <p:ext uri="{BB962C8B-B14F-4D97-AF65-F5344CB8AC3E}">
        <p14:creationId xmlns:p14="http://schemas.microsoft.com/office/powerpoint/2010/main" val="981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ARM Template Quick Start</a:t>
            </a:r>
          </a:p>
        </p:txBody>
      </p:sp>
    </p:spTree>
    <p:extLst>
      <p:ext uri="{BB962C8B-B14F-4D97-AF65-F5344CB8AC3E}">
        <p14:creationId xmlns:p14="http://schemas.microsoft.com/office/powerpoint/2010/main" val="75770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29928" cy="1320800"/>
          </a:xfrm>
        </p:spPr>
        <p:txBody>
          <a:bodyPr/>
          <a:lstStyle/>
          <a:p>
            <a:r>
              <a:rPr lang="en-US" dirty="0"/>
              <a:t>Resource Explorer (resources.azure.com)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60" y="1402992"/>
            <a:ext cx="7799280" cy="5090286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4302369" y="2638996"/>
            <a:ext cx="3587262" cy="1580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“Everything’s a resource”</a:t>
            </a:r>
          </a:p>
        </p:txBody>
      </p:sp>
    </p:spTree>
    <p:extLst>
      <p:ext uri="{BB962C8B-B14F-4D97-AF65-F5344CB8AC3E}">
        <p14:creationId xmlns:p14="http://schemas.microsoft.com/office/powerpoint/2010/main" val="4559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Template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4" y="2290014"/>
            <a:ext cx="11345193" cy="2277972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9382013" y="42062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148810"/>
              <a:gd name="adj4" fmla="val -300402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Required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9382013" y="3195355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11973"/>
              <a:gd name="adj4" fmla="val -247555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Required; dev use only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9382013" y="498211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105022"/>
              <a:gd name="adj4" fmla="val -25768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Customize deployment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659834" y="498211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84497"/>
              <a:gd name="adj4" fmla="val -146705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Values used in expressions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3937655" y="498211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71498"/>
              <a:gd name="adj4" fmla="val -34405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Required; included resources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837103" y="4982114"/>
            <a:ext cx="2386584" cy="1536192"/>
          </a:xfrm>
          <a:prstGeom prst="borderCallout1">
            <a:avLst>
              <a:gd name="adj1" fmla="val 16013"/>
              <a:gd name="adj2" fmla="val 103527"/>
              <a:gd name="adj3" fmla="val -56446"/>
              <a:gd name="adj4" fmla="val 84061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Values returned by deployment</a:t>
            </a:r>
          </a:p>
        </p:txBody>
      </p:sp>
    </p:spTree>
    <p:extLst>
      <p:ext uri="{BB962C8B-B14F-4D97-AF65-F5344CB8AC3E}">
        <p14:creationId xmlns:p14="http://schemas.microsoft.com/office/powerpoint/2010/main" val="39385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Expressions and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6" y="2640043"/>
            <a:ext cx="11215568" cy="1577915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239421" y="1380384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110496"/>
              <a:gd name="adj4" fmla="val -146264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expression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239421" y="4668902"/>
            <a:ext cx="2386584" cy="1536192"/>
          </a:xfrm>
          <a:prstGeom prst="borderCallout1">
            <a:avLst>
              <a:gd name="adj1" fmla="val 18750"/>
              <a:gd name="adj2" fmla="val -8333"/>
              <a:gd name="adj3" fmla="val -55076"/>
              <a:gd name="adj4" fmla="val -74039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function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5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93" y="2030626"/>
            <a:ext cx="9750415" cy="2796749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873767" y="4379594"/>
            <a:ext cx="4969075" cy="1536192"/>
          </a:xfrm>
          <a:prstGeom prst="borderCallout1">
            <a:avLst>
              <a:gd name="adj1" fmla="val 18750"/>
              <a:gd name="adj2" fmla="val -8333"/>
              <a:gd name="adj3" fmla="val -80391"/>
              <a:gd name="adj4" fmla="val -2589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Complete (strict)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Incremental (no deletion of existing resources)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945932" y="4999705"/>
            <a:ext cx="4969075" cy="1536192"/>
          </a:xfrm>
          <a:prstGeom prst="borderCallout1">
            <a:avLst>
              <a:gd name="adj1" fmla="val 18750"/>
              <a:gd name="adj2" fmla="val -8333"/>
              <a:gd name="adj3" fmla="val -85864"/>
              <a:gd name="adj4" fmla="val 12429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Can be local file or URI</a:t>
            </a:r>
          </a:p>
        </p:txBody>
      </p:sp>
    </p:spTree>
    <p:extLst>
      <p:ext uri="{BB962C8B-B14F-4D97-AF65-F5344CB8AC3E}">
        <p14:creationId xmlns:p14="http://schemas.microsoft.com/office/powerpoint/2010/main" val="38072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ARM Template Helpers</a:t>
            </a:r>
          </a:p>
        </p:txBody>
      </p:sp>
    </p:spTree>
    <p:extLst>
      <p:ext uri="{BB962C8B-B14F-4D97-AF65-F5344CB8AC3E}">
        <p14:creationId xmlns:p14="http://schemas.microsoft.com/office/powerpoint/2010/main" val="4193769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PowerShellDevOpsGlobalSummit2017</Template>
  <TotalTime>4443</TotalTime>
  <Words>216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Verdana</vt:lpstr>
      <vt:lpstr>Wingdings 3</vt:lpstr>
      <vt:lpstr>Facet</vt:lpstr>
      <vt:lpstr>Deploy an n-Tier  Web App Pod with PowerShell and Azure</vt:lpstr>
      <vt:lpstr>Your Takeaways</vt:lpstr>
      <vt:lpstr>Session Materials</vt:lpstr>
      <vt:lpstr>ARM Template Quick Start</vt:lpstr>
      <vt:lpstr>Resource Explorer (resources.azure.com)</vt:lpstr>
      <vt:lpstr>JSON Template Format</vt:lpstr>
      <vt:lpstr>Expressions and Functions</vt:lpstr>
      <vt:lpstr>Template Deployment</vt:lpstr>
      <vt:lpstr>ARM Template Helpers</vt:lpstr>
      <vt:lpstr>Visual Studio Code</vt:lpstr>
      <vt:lpstr>Visual Studio 2017 Community Edition</vt:lpstr>
      <vt:lpstr>Azure Resource Visualizer (armviz.io)</vt:lpstr>
      <vt:lpstr>Azure Portal</vt:lpstr>
      <vt:lpstr>Demo Tasks</vt:lpstr>
      <vt:lpstr>Deploy a Web App</vt:lpstr>
      <vt:lpstr>Our “Simple” PaaS Solution</vt:lpstr>
      <vt:lpstr>Demo Tasks</vt:lpstr>
      <vt:lpstr>Thank you!</vt:lpstr>
    </vt:vector>
  </TitlesOfParts>
  <Company>Tim Warner Tech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66</cp:revision>
  <dcterms:created xsi:type="dcterms:W3CDTF">2017-04-03T15:05:09Z</dcterms:created>
  <dcterms:modified xsi:type="dcterms:W3CDTF">2017-04-10T02:52:01Z</dcterms:modified>
</cp:coreProperties>
</file>