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9"/>
  </p:normalViewPr>
  <p:slideViewPr>
    <p:cSldViewPr snapToGrid="0" snapToObjects="1">
      <p:cViewPr>
        <p:scale>
          <a:sx n="66" d="100"/>
          <a:sy n="66" d="100"/>
        </p:scale>
        <p:origin x="166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Deploy an n-Tier </a:t>
            </a:r>
            <a:br>
              <a:rPr lang="en-US" smtClean="0"/>
            </a:br>
            <a:r>
              <a:rPr lang="en-US" smtClean="0"/>
              <a:t>Web App Pod with PowerShell and Azure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smtClean="0"/>
              <a:t>Tim Warner</a:t>
            </a:r>
          </a:p>
          <a:p>
            <a:r>
              <a:rPr lang="en-US" smtClean="0"/>
              <a:t>Author, Pluralsight</a:t>
            </a:r>
          </a:p>
          <a:p>
            <a:r>
              <a:rPr lang="en-US" smtClean="0"/>
              <a:t>Wedne</a:t>
            </a:r>
            <a:r>
              <a:rPr lang="en-US" smtClean="0"/>
              <a:t>sday</a:t>
            </a:r>
            <a:r>
              <a:rPr lang="en-US" smtClean="0"/>
              <a:t>, April </a:t>
            </a:r>
            <a:r>
              <a:rPr lang="en-US" smtClean="0"/>
              <a:t>12, </a:t>
            </a:r>
            <a:r>
              <a:rPr lang="en-US" smtClean="0"/>
              <a:t>2017</a:t>
            </a:r>
          </a:p>
          <a:p>
            <a:r>
              <a:rPr lang="en-US" smtClean="0"/>
              <a:t>10:00 </a:t>
            </a:r>
            <a:r>
              <a:rPr lang="en-US" smtClean="0"/>
              <a:t>- </a:t>
            </a:r>
            <a:r>
              <a:rPr lang="en-US" smtClean="0"/>
              <a:t>10:45 </a:t>
            </a:r>
            <a:r>
              <a:rPr lang="en-US"/>
              <a:t>a</a:t>
            </a:r>
            <a:r>
              <a:rPr lang="en-US" smtClean="0"/>
              <a:t>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30" y="4162593"/>
            <a:ext cx="876246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1" y="1270000"/>
            <a:ext cx="7414054" cy="5459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65" y="2102339"/>
            <a:ext cx="9280270" cy="32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2017 Community Edition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7" y="1496683"/>
            <a:ext cx="7147160" cy="4977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41" y="1391430"/>
            <a:ext cx="6858670" cy="5187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08" y="1459257"/>
            <a:ext cx="8095954" cy="50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Resource Visualizer (ARMVIZ)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1368854"/>
            <a:ext cx="8297250" cy="521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93" y="1319427"/>
            <a:ext cx="8661347" cy="53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Portal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1393152"/>
            <a:ext cx="8429614" cy="53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Deploy Some Resources!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Target Environment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Thank you!</a:t>
            </a:r>
            <a:endParaRPr lang="en-US" sz="36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501" y="2647670"/>
            <a:ext cx="6313939" cy="3856961"/>
          </a:xfrm>
        </p:spPr>
        <p:txBody>
          <a:bodyPr/>
          <a:lstStyle/>
          <a:p>
            <a:r>
              <a:rPr lang="en-US" smtClean="0"/>
              <a:t>Materials: </a:t>
            </a:r>
            <a:r>
              <a:rPr lang="en-US" b="1" smtClean="0">
                <a:solidFill>
                  <a:srgbClr val="0070C0"/>
                </a:solidFill>
              </a:rPr>
              <a:t>timw.info/awa</a:t>
            </a:r>
          </a:p>
          <a:p>
            <a:r>
              <a:rPr lang="en-US" smtClean="0"/>
              <a:t>Twitter: </a:t>
            </a:r>
            <a:r>
              <a:rPr lang="en-US" b="1">
                <a:solidFill>
                  <a:srgbClr val="0070C0"/>
                </a:solidFill>
              </a:rPr>
              <a:t>@TechTrainerTim</a:t>
            </a:r>
          </a:p>
          <a:p>
            <a:r>
              <a:rPr lang="en-US" smtClean="0"/>
              <a:t>Site: </a:t>
            </a:r>
            <a:r>
              <a:rPr lang="en-US" b="1">
                <a:solidFill>
                  <a:srgbClr val="0070C0"/>
                </a:solidFill>
              </a:rPr>
              <a:t>techtrainertim.com</a:t>
            </a:r>
          </a:p>
          <a:p>
            <a:r>
              <a:rPr lang="en-US" smtClean="0"/>
              <a:t>Mail: </a:t>
            </a:r>
            <a:r>
              <a:rPr lang="en-US" b="1">
                <a:solidFill>
                  <a:srgbClr val="0070C0"/>
                </a:solidFill>
              </a:rPr>
              <a:t>timothy-warner@pluralsight.com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smtClean="0"/>
              <a:t>Don't You Forget About </a:t>
            </a:r>
            <a:r>
              <a:rPr lang="en-US" sz="1800" b="1" strike="sngStrike" smtClean="0"/>
              <a:t>M</a:t>
            </a:r>
            <a:r>
              <a:rPr lang="en-US" sz="1800" b="1" strike="sngStrike" smtClean="0"/>
              <a:t>e</a:t>
            </a:r>
            <a:r>
              <a:rPr lang="en-US" sz="1800" b="1" smtClean="0"/>
              <a:t> </a:t>
            </a:r>
            <a:r>
              <a:rPr lang="en-US" sz="1800" b="1" smtClean="0"/>
              <a:t>the evaluation</a:t>
            </a:r>
            <a:endParaRPr lang="en-US" sz="1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04" y="3525568"/>
            <a:ext cx="1980952" cy="28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04" y="6372551"/>
            <a:ext cx="198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timw.info/bi1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0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ARM template "blink and you miss it" quick start</a:t>
            </a:r>
          </a:p>
          <a:p>
            <a:r>
              <a:rPr lang="en-US" smtClean="0"/>
              <a:t>ARM template helpers and "cheaters"</a:t>
            </a:r>
          </a:p>
          <a:p>
            <a:r>
              <a:rPr lang="en-US" smtClean="0"/>
              <a:t>Deploy some resources!</a:t>
            </a:r>
          </a:p>
        </p:txBody>
      </p:sp>
    </p:spTree>
    <p:extLst>
      <p:ext uri="{BB962C8B-B14F-4D97-AF65-F5344CB8AC3E}">
        <p14:creationId xmlns:p14="http://schemas.microsoft.com/office/powerpoint/2010/main" val="23040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Materials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timw.info/awa</a:t>
            </a:r>
            <a:endParaRPr lang="en-US" sz="44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Image result for github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91" y="3505200"/>
            <a:ext cx="3687018" cy="30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ARM Template Quick Start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Explorer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0" y="1402992"/>
            <a:ext cx="7799280" cy="50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Format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4" y="2290014"/>
            <a:ext cx="11345193" cy="22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 and Functions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6" y="2640043"/>
            <a:ext cx="11215568" cy="15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Deployment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93" y="2030626"/>
            <a:ext cx="9750415" cy="27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ARM Template Helpers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3835</TotalTime>
  <Words>108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Verdana</vt:lpstr>
      <vt:lpstr>Wingdings 3</vt:lpstr>
      <vt:lpstr>Facet</vt:lpstr>
      <vt:lpstr>Deploy an n-Tier  Web App Pod with PowerShell and Azure</vt:lpstr>
      <vt:lpstr>Our Agenda</vt:lpstr>
      <vt:lpstr>Session Materials</vt:lpstr>
      <vt:lpstr>ARM Template Quick Start</vt:lpstr>
      <vt:lpstr>Resource Explorer</vt:lpstr>
      <vt:lpstr>Template Format</vt:lpstr>
      <vt:lpstr>Expressions and Functions</vt:lpstr>
      <vt:lpstr>Template Deployment</vt:lpstr>
      <vt:lpstr>ARM Template Helpers</vt:lpstr>
      <vt:lpstr>Visual Studio Code</vt:lpstr>
      <vt:lpstr>Visual Studio 2017 Community Edition</vt:lpstr>
      <vt:lpstr>Azure Resource Visualizer (ARMVIZ)</vt:lpstr>
      <vt:lpstr>Azure Portal</vt:lpstr>
      <vt:lpstr>Deploy Some Resources!</vt:lpstr>
      <vt:lpstr>The Target Environment</vt:lpstr>
      <vt:lpstr>Thank you!</vt:lpstr>
    </vt:vector>
  </TitlesOfParts>
  <Company>Tim Warner Tech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41</cp:revision>
  <dcterms:created xsi:type="dcterms:W3CDTF">2017-04-03T15:05:09Z</dcterms:created>
  <dcterms:modified xsi:type="dcterms:W3CDTF">2017-04-06T14:52:51Z</dcterms:modified>
</cp:coreProperties>
</file>