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0CC6F0-FD2F-476C-8EFD-8E1349B8E910}">
          <p14:sldIdLst>
            <p14:sldId id="256"/>
            <p14:sldId id="257"/>
            <p14:sldId id="258"/>
            <p14:sldId id="259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64"/>
          </p14:sldIdLst>
        </p14:section>
        <p14:section name="Untitled Section" id="{939B2556-0DE1-4653-B149-8B115B1E8404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84" autoAdjust="0"/>
    <p:restoredTop sz="94669"/>
  </p:normalViewPr>
  <p:slideViewPr>
    <p:cSldViewPr snapToGrid="0" snapToObjects="1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4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2318" y="87218"/>
            <a:ext cx="1396124" cy="14278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2601" y="153559"/>
            <a:ext cx="1396124" cy="14278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2460" y="87217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1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4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4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83187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5271999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5" y="225648"/>
            <a:ext cx="1396124" cy="1427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8892" y="225648"/>
            <a:ext cx="1396124" cy="1427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3114" y="225648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Deploy an n-Tier </a:t>
            </a:r>
            <a:br>
              <a:rPr lang="en-US" smtClean="0"/>
            </a:br>
            <a:r>
              <a:rPr lang="en-US" smtClean="0"/>
              <a:t>Web App Pod with PowerShell and Azure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en-US" smtClean="0"/>
              <a:t>Tim Warner</a:t>
            </a:r>
          </a:p>
          <a:p>
            <a:r>
              <a:rPr lang="en-US" smtClean="0"/>
              <a:t>Author, Pluralsight</a:t>
            </a:r>
          </a:p>
          <a:p>
            <a:r>
              <a:rPr lang="en-US" smtClean="0"/>
              <a:t>Wednesday, April 12, 2017</a:t>
            </a:r>
          </a:p>
          <a:p>
            <a:r>
              <a:rPr lang="en-US" smtClean="0"/>
              <a:t>10:00 - 10:45 </a:t>
            </a:r>
            <a:r>
              <a:rPr lang="en-US"/>
              <a:t>a</a:t>
            </a:r>
            <a:r>
              <a:rPr lang="en-US" smtClean="0"/>
              <a:t>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30" y="4162593"/>
            <a:ext cx="876246" cy="13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 Code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81" y="1270000"/>
            <a:ext cx="7414054" cy="5459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865" y="2102339"/>
            <a:ext cx="9280270" cy="32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2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 2017 Community Edition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87" y="1496683"/>
            <a:ext cx="7147160" cy="4977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841" y="1391430"/>
            <a:ext cx="6858670" cy="5187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408" y="1459257"/>
            <a:ext cx="8095954" cy="50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Azure Resource Visualizer (ARMVIZ)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42" y="1368854"/>
            <a:ext cx="8297250" cy="5213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93" y="1319427"/>
            <a:ext cx="8661347" cy="53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Azure Portal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89" y="1393152"/>
            <a:ext cx="8429614" cy="53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Deploy Some Resources!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Solution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76" y="1331459"/>
            <a:ext cx="7282249" cy="532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Thank you!</a:t>
            </a:r>
            <a:endParaRPr lang="en-US" sz="36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5501" y="2647670"/>
            <a:ext cx="6313939" cy="3856961"/>
          </a:xfrm>
        </p:spPr>
        <p:txBody>
          <a:bodyPr/>
          <a:lstStyle/>
          <a:p>
            <a:r>
              <a:rPr lang="en-US" smtClean="0"/>
              <a:t>Materials: </a:t>
            </a:r>
            <a:r>
              <a:rPr lang="en-US" b="1" smtClean="0">
                <a:solidFill>
                  <a:srgbClr val="0070C0"/>
                </a:solidFill>
              </a:rPr>
              <a:t>timw.info/awa</a:t>
            </a:r>
          </a:p>
          <a:p>
            <a:r>
              <a:rPr lang="en-US" smtClean="0"/>
              <a:t>Twitter: </a:t>
            </a:r>
            <a:r>
              <a:rPr lang="en-US" b="1">
                <a:solidFill>
                  <a:srgbClr val="0070C0"/>
                </a:solidFill>
              </a:rPr>
              <a:t>@TechTrainerTim</a:t>
            </a:r>
          </a:p>
          <a:p>
            <a:r>
              <a:rPr lang="en-US" smtClean="0"/>
              <a:t>Site: </a:t>
            </a:r>
            <a:r>
              <a:rPr lang="en-US" b="1">
                <a:solidFill>
                  <a:srgbClr val="0070C0"/>
                </a:solidFill>
              </a:rPr>
              <a:t>techtrainertim.com</a:t>
            </a:r>
          </a:p>
          <a:p>
            <a:r>
              <a:rPr lang="en-US" smtClean="0"/>
              <a:t>Mail: </a:t>
            </a:r>
            <a:r>
              <a:rPr lang="en-US" b="1">
                <a:solidFill>
                  <a:srgbClr val="0070C0"/>
                </a:solidFill>
              </a:rPr>
              <a:t>timothy-warner@pluralsight.com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b="1" smtClean="0"/>
              <a:t>Don't You Forget About </a:t>
            </a:r>
            <a:r>
              <a:rPr lang="en-US" sz="1800" b="1" strike="sngStrike" smtClean="0"/>
              <a:t>Me</a:t>
            </a:r>
            <a:r>
              <a:rPr lang="en-US" sz="1800" b="1" smtClean="0"/>
              <a:t> the evaluation</a:t>
            </a:r>
            <a:endParaRPr lang="en-US" sz="18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04" y="3525568"/>
            <a:ext cx="1980952" cy="2857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4404" y="6372551"/>
            <a:ext cx="198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timw.info/bi1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051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 Format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4" y="2290014"/>
            <a:ext cx="11345193" cy="2277972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9382013" y="420624"/>
            <a:ext cx="2386584" cy="1536192"/>
          </a:xfrm>
          <a:prstGeom prst="borderCallout1">
            <a:avLst>
              <a:gd name="adj1" fmla="val 18750"/>
              <a:gd name="adj2" fmla="val -8333"/>
              <a:gd name="adj3" fmla="val 148810"/>
              <a:gd name="adj4" fmla="val -300402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smtClean="0">
                <a:solidFill>
                  <a:schemeClr val="bg1"/>
                </a:solidFill>
              </a:rPr>
              <a:t>Required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9382013" y="3195355"/>
            <a:ext cx="2386584" cy="1536192"/>
          </a:xfrm>
          <a:prstGeom prst="borderCallout1">
            <a:avLst>
              <a:gd name="adj1" fmla="val 18750"/>
              <a:gd name="adj2" fmla="val -8333"/>
              <a:gd name="adj3" fmla="val -11973"/>
              <a:gd name="adj4" fmla="val -247555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smtClean="0">
                <a:solidFill>
                  <a:schemeClr val="bg1"/>
                </a:solidFill>
              </a:rPr>
              <a:t>Required; dev use only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9382013" y="4982114"/>
            <a:ext cx="2386584" cy="1536192"/>
          </a:xfrm>
          <a:prstGeom prst="borderCallout1">
            <a:avLst>
              <a:gd name="adj1" fmla="val 18750"/>
              <a:gd name="adj2" fmla="val -8333"/>
              <a:gd name="adj3" fmla="val -105022"/>
              <a:gd name="adj4" fmla="val -25768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smtClean="0">
                <a:solidFill>
                  <a:schemeClr val="bg1"/>
                </a:solidFill>
              </a:rPr>
              <a:t>Customize deployment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659834" y="4982114"/>
            <a:ext cx="2386584" cy="1536192"/>
          </a:xfrm>
          <a:prstGeom prst="borderCallout1">
            <a:avLst>
              <a:gd name="adj1" fmla="val 18750"/>
              <a:gd name="adj2" fmla="val -8333"/>
              <a:gd name="adj3" fmla="val -84497"/>
              <a:gd name="adj4" fmla="val -146705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smtClean="0">
                <a:solidFill>
                  <a:schemeClr val="bg1"/>
                </a:solidFill>
              </a:rPr>
              <a:t>Values used in expressions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3937655" y="4982114"/>
            <a:ext cx="2386584" cy="1536192"/>
          </a:xfrm>
          <a:prstGeom prst="borderCallout1">
            <a:avLst>
              <a:gd name="adj1" fmla="val 18750"/>
              <a:gd name="adj2" fmla="val -8333"/>
              <a:gd name="adj3" fmla="val -71498"/>
              <a:gd name="adj4" fmla="val -34405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smtClean="0">
                <a:solidFill>
                  <a:schemeClr val="bg1"/>
                </a:solidFill>
              </a:rPr>
              <a:t>Required; included resources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837103" y="4982114"/>
            <a:ext cx="2386584" cy="1536192"/>
          </a:xfrm>
          <a:prstGeom prst="borderCallout1">
            <a:avLst>
              <a:gd name="adj1" fmla="val 16013"/>
              <a:gd name="adj2" fmla="val 103527"/>
              <a:gd name="adj3" fmla="val -56446"/>
              <a:gd name="adj4" fmla="val 84061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smtClean="0">
                <a:solidFill>
                  <a:schemeClr val="bg1"/>
                </a:solidFill>
              </a:rPr>
              <a:t>Values returned by deployment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7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Expressions and Functions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16" y="2640043"/>
            <a:ext cx="11215568" cy="1577915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6239421" y="1380384"/>
            <a:ext cx="2386584" cy="1536192"/>
          </a:xfrm>
          <a:prstGeom prst="borderCallout1">
            <a:avLst>
              <a:gd name="adj1" fmla="val 18750"/>
              <a:gd name="adj2" fmla="val -8333"/>
              <a:gd name="adj3" fmla="val 110496"/>
              <a:gd name="adj4" fmla="val -14626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smtClean="0">
                <a:solidFill>
                  <a:schemeClr val="bg1"/>
                </a:solidFill>
              </a:rPr>
              <a:t>expression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239421" y="4668902"/>
            <a:ext cx="2386584" cy="1536192"/>
          </a:xfrm>
          <a:prstGeom prst="borderCallout1">
            <a:avLst>
              <a:gd name="adj1" fmla="val 18750"/>
              <a:gd name="adj2" fmla="val -8333"/>
              <a:gd name="adj3" fmla="val -55076"/>
              <a:gd name="adj4" fmla="val -74039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smtClean="0">
                <a:solidFill>
                  <a:schemeClr val="bg1"/>
                </a:solidFill>
              </a:rPr>
              <a:t>function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 Code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81" y="1270000"/>
            <a:ext cx="7414054" cy="5459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865" y="2102339"/>
            <a:ext cx="9280270" cy="32769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51721" y="4330262"/>
            <a:ext cx="6497381" cy="89337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8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ARM template "blink and you miss it" quick start</a:t>
            </a:r>
          </a:p>
          <a:p>
            <a:r>
              <a:rPr lang="en-US" smtClean="0"/>
              <a:t>ARM template helpers and "cheaters"</a:t>
            </a:r>
          </a:p>
          <a:p>
            <a:r>
              <a:rPr lang="en-US" smtClean="0"/>
              <a:t>Deploy some resources!</a:t>
            </a:r>
          </a:p>
        </p:txBody>
      </p:sp>
    </p:spTree>
    <p:extLst>
      <p:ext uri="{BB962C8B-B14F-4D97-AF65-F5344CB8AC3E}">
        <p14:creationId xmlns:p14="http://schemas.microsoft.com/office/powerpoint/2010/main" val="230402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Azure Resource </a:t>
            </a:r>
            <a:r>
              <a:rPr lang="en-US" smtClean="0"/>
              <a:t>Visualizer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42" y="1368854"/>
            <a:ext cx="8297250" cy="5213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93" y="1319427"/>
            <a:ext cx="8661347" cy="53120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10400" y="6096000"/>
            <a:ext cx="3237186" cy="65164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00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Azure Resource </a:t>
            </a:r>
            <a:r>
              <a:rPr lang="en-US" smtClean="0"/>
              <a:t>Visualizer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42" y="1368854"/>
            <a:ext cx="8297250" cy="5213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93" y="1319427"/>
            <a:ext cx="8661347" cy="53120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10400" y="6096000"/>
            <a:ext cx="3237186" cy="65164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Azure Portal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89" y="1393152"/>
            <a:ext cx="8429614" cy="53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4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15B2A"/>
                </a:solidFill>
              </a:rPr>
              <a:t>View resource group</a:t>
            </a:r>
          </a:p>
          <a:p>
            <a:pPr lvl="1"/>
            <a:r>
              <a:rPr lang="en-US" b="1" smtClean="0">
                <a:solidFill>
                  <a:srgbClr val="F15B2A"/>
                </a:solidFill>
              </a:rPr>
              <a:t>Automation script</a:t>
            </a:r>
          </a:p>
          <a:p>
            <a:pPr lvl="1"/>
            <a:r>
              <a:rPr lang="en-US" b="1" smtClean="0">
                <a:solidFill>
                  <a:srgbClr val="F15B2A"/>
                </a:solidFill>
              </a:rPr>
              <a:t>Deployments link</a:t>
            </a:r>
          </a:p>
          <a:p>
            <a:r>
              <a:rPr lang="en-US" b="1" smtClean="0">
                <a:solidFill>
                  <a:srgbClr val="F15B2A"/>
                </a:solidFill>
              </a:rPr>
              <a:t>Azure Quickstart templates</a:t>
            </a:r>
          </a:p>
          <a:p>
            <a:r>
              <a:rPr lang="en-US" b="1" smtClean="0">
                <a:solidFill>
                  <a:srgbClr val="F15B2A"/>
                </a:solidFill>
              </a:rPr>
              <a:t>ArmVIZ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67010" y="4292795"/>
            <a:ext cx="146141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n-US" sz="88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77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 an n-Tier Web Application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 Deployment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93" y="2030626"/>
            <a:ext cx="9750415" cy="2796749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6873767" y="4379594"/>
            <a:ext cx="4969075" cy="1536192"/>
          </a:xfrm>
          <a:prstGeom prst="borderCallout1">
            <a:avLst>
              <a:gd name="adj1" fmla="val 18750"/>
              <a:gd name="adj2" fmla="val -8333"/>
              <a:gd name="adj3" fmla="val -80391"/>
              <a:gd name="adj4" fmla="val -2589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smtClean="0">
                <a:solidFill>
                  <a:schemeClr val="bg1"/>
                </a:solidFill>
              </a:rPr>
              <a:t>Complete (strict)</a:t>
            </a:r>
          </a:p>
          <a:p>
            <a:pPr algn="ctr">
              <a:spcBef>
                <a:spcPts val="600"/>
              </a:spcBef>
            </a:pPr>
            <a:r>
              <a:rPr lang="en-US" sz="2000" smtClean="0">
                <a:solidFill>
                  <a:schemeClr val="bg1"/>
                </a:solidFill>
              </a:rPr>
              <a:t>Incremental (no deletion of existing resources)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945932" y="4999705"/>
            <a:ext cx="4969075" cy="1536192"/>
          </a:xfrm>
          <a:prstGeom prst="borderCallout1">
            <a:avLst>
              <a:gd name="adj1" fmla="val 18750"/>
              <a:gd name="adj2" fmla="val -8333"/>
              <a:gd name="adj3" fmla="val -85864"/>
              <a:gd name="adj4" fmla="val 12429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smtClean="0">
                <a:solidFill>
                  <a:schemeClr val="bg1"/>
                </a:solidFill>
              </a:rPr>
              <a:t>Can be local file or URI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Solution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76" y="1331459"/>
            <a:ext cx="7282249" cy="5322602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9166161">
            <a:off x="840826" y="2427890"/>
            <a:ext cx="2055483" cy="55704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19166161">
            <a:off x="1965432" y="3081825"/>
            <a:ext cx="2055483" cy="55704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9166161">
            <a:off x="4312771" y="4841678"/>
            <a:ext cx="2055483" cy="55704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9166161">
            <a:off x="2395342" y="4841679"/>
            <a:ext cx="2055483" cy="55704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9166161">
            <a:off x="6030137" y="4841678"/>
            <a:ext cx="2055483" cy="55704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9166161">
            <a:off x="3350889" y="3408791"/>
            <a:ext cx="2055483" cy="55704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9166161">
            <a:off x="4905404" y="3408788"/>
            <a:ext cx="2055483" cy="55704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9166161">
            <a:off x="3912572" y="5846936"/>
            <a:ext cx="1602192" cy="55704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9166161">
            <a:off x="5375335" y="5846936"/>
            <a:ext cx="1602192" cy="55704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94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Session Materials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60589"/>
            <a:ext cx="12192000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timw.info/awa</a:t>
            </a:r>
            <a:endParaRPr lang="en-US" sz="44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8" name="Picture 4" descr="Image result for github icon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491" y="3505200"/>
            <a:ext cx="3687018" cy="306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1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ARM Template Quick Start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Explorer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60" y="1402992"/>
            <a:ext cx="7799280" cy="50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8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 Format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4" y="2290014"/>
            <a:ext cx="11345193" cy="22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3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Expressions and Functions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16" y="2640043"/>
            <a:ext cx="11215568" cy="157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4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 Deployment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93" y="2030626"/>
            <a:ext cx="9750415" cy="279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7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ARM Template Helpers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AF15685-DC9A-4B9E-8D64-16A37671869B}" vid="{2A386D54-4530-4015-9CBD-4F4E3E636E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PowerShellDevOpsGlobalSummit2017</Template>
  <TotalTime>3836</TotalTime>
  <Words>184</Words>
  <Application>Microsoft Office PowerPoint</Application>
  <PresentationFormat>Widescreen</PresentationFormat>
  <Paragraphs>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Gotham Book</vt:lpstr>
      <vt:lpstr>Gotham Light</vt:lpstr>
      <vt:lpstr>Gotham Medium</vt:lpstr>
      <vt:lpstr>Trebuchet MS</vt:lpstr>
      <vt:lpstr>Verdana</vt:lpstr>
      <vt:lpstr>Wingdings 3</vt:lpstr>
      <vt:lpstr>Facet</vt:lpstr>
      <vt:lpstr>Deploy an n-Tier  Web App Pod with PowerShell and Azure</vt:lpstr>
      <vt:lpstr>Our Agenda</vt:lpstr>
      <vt:lpstr>Session Materials</vt:lpstr>
      <vt:lpstr>ARM Template Quick Start</vt:lpstr>
      <vt:lpstr>Resource Explorer</vt:lpstr>
      <vt:lpstr>Template Format</vt:lpstr>
      <vt:lpstr>Expressions and Functions</vt:lpstr>
      <vt:lpstr>Template Deployment</vt:lpstr>
      <vt:lpstr>ARM Template Helpers</vt:lpstr>
      <vt:lpstr>Visual Studio Code</vt:lpstr>
      <vt:lpstr>Visual Studio 2017 Community Edition</vt:lpstr>
      <vt:lpstr>Azure Resource Visualizer (ARMVIZ)</vt:lpstr>
      <vt:lpstr>Azure Portal</vt:lpstr>
      <vt:lpstr>Deploy Some Resources!</vt:lpstr>
      <vt:lpstr>Our Solution</vt:lpstr>
      <vt:lpstr>Thank you!</vt:lpstr>
      <vt:lpstr>Template Format</vt:lpstr>
      <vt:lpstr>Expressions and Functions</vt:lpstr>
      <vt:lpstr>Visual Studio Code</vt:lpstr>
      <vt:lpstr>Azure Resource Visualizer</vt:lpstr>
      <vt:lpstr>Azure Resource Visualizer</vt:lpstr>
      <vt:lpstr>Azure Portal</vt:lpstr>
      <vt:lpstr>PowerPoint Presentation</vt:lpstr>
      <vt:lpstr>Deploy an n-Tier Web Application </vt:lpstr>
      <vt:lpstr>Template Deployment</vt:lpstr>
      <vt:lpstr>Our Solution</vt:lpstr>
    </vt:vector>
  </TitlesOfParts>
  <Company>Tim Warner Tech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44</cp:revision>
  <dcterms:created xsi:type="dcterms:W3CDTF">2017-04-03T15:05:09Z</dcterms:created>
  <dcterms:modified xsi:type="dcterms:W3CDTF">2017-04-06T20:20:50Z</dcterms:modified>
</cp:coreProperties>
</file>