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4" r:id="rId8"/>
    <p:sldId id="273" r:id="rId9"/>
    <p:sldId id="27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84" autoAdjust="0"/>
    <p:restoredTop sz="94669"/>
  </p:normalViewPr>
  <p:slideViewPr>
    <p:cSldViewPr snapToGrid="0" snapToObjects="1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“</a:t>
            </a:r>
            <a:r>
              <a:rPr lang="en-US" dirty="0" err="1"/>
              <a:t>Gotchas</a:t>
            </a:r>
            <a:r>
              <a:rPr lang="en-US" dirty="0"/>
              <a:t>” Brainstorming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Tim Warner</a:t>
            </a:r>
          </a:p>
          <a:p>
            <a:r>
              <a:rPr lang="en-US" dirty="0"/>
              <a:t>Author, Pluralsight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30" y="4050833"/>
            <a:ext cx="876246" cy="13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501" y="2647670"/>
            <a:ext cx="6313939" cy="3856961"/>
          </a:xfrm>
        </p:spPr>
        <p:txBody>
          <a:bodyPr/>
          <a:lstStyle/>
          <a:p>
            <a:r>
              <a:rPr lang="en-US" dirty="0"/>
              <a:t>Book: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pg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Site: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  <a:p>
            <a:r>
              <a:rPr lang="en-US" dirty="0"/>
              <a:t>Mail: </a:t>
            </a:r>
            <a:r>
              <a:rPr lang="en-US" b="1" dirty="0">
                <a:solidFill>
                  <a:srgbClr val="0070C0"/>
                </a:solidFill>
              </a:rPr>
              <a:t>timothy-warner@pluralsight.com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34216"/>
            <a:ext cx="3048000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book and its purpose</a:t>
            </a:r>
          </a:p>
          <a:p>
            <a:r>
              <a:rPr lang="en-US" dirty="0"/>
              <a:t>Gather your best examples of:</a:t>
            </a:r>
          </a:p>
          <a:p>
            <a:pPr lvl="1"/>
            <a:r>
              <a:rPr lang="en-US" dirty="0"/>
              <a:t>PowerShell weirdness</a:t>
            </a:r>
          </a:p>
          <a:p>
            <a:pPr lvl="1"/>
            <a:r>
              <a:rPr lang="en-US" dirty="0"/>
              <a:t>Rookie mistakes</a:t>
            </a:r>
          </a:p>
          <a:p>
            <a:r>
              <a:rPr lang="en-US" dirty="0"/>
              <a:t>Get credit in the book</a:t>
            </a:r>
          </a:p>
          <a:p>
            <a:pPr lvl="1"/>
            <a:r>
              <a:rPr lang="en-US" dirty="0"/>
              <a:t>Send your contact info to me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Book of PowerShell </a:t>
            </a:r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9"/>
            <a:ext cx="12192000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timw.info/</a:t>
            </a:r>
            <a:r>
              <a:rPr lang="en-US" sz="4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pg</a:t>
            </a:r>
            <a:endParaRPr lang="en-US" sz="4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9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This!</a:t>
            </a:r>
          </a:p>
        </p:txBody>
      </p:sp>
    </p:spTree>
    <p:extLst>
      <p:ext uri="{BB962C8B-B14F-4D97-AF65-F5344CB8AC3E}">
        <p14:creationId xmlns:p14="http://schemas.microsoft.com/office/powerpoint/2010/main" val="75770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72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1332</TotalTime>
  <Words>82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Verdana</vt:lpstr>
      <vt:lpstr>Wingdings 3</vt:lpstr>
      <vt:lpstr>Facet</vt:lpstr>
      <vt:lpstr>PowerShell “Gotchas” Brainstorming Session</vt:lpstr>
      <vt:lpstr>Our Agenda</vt:lpstr>
      <vt:lpstr>Big Book of PowerShell Gotchas</vt:lpstr>
      <vt:lpstr>Let’s Do This!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Tim Warner Tech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28</cp:revision>
  <dcterms:created xsi:type="dcterms:W3CDTF">2017-04-03T15:05:09Z</dcterms:created>
  <dcterms:modified xsi:type="dcterms:W3CDTF">2017-04-08T19:02:22Z</dcterms:modified>
</cp:coreProperties>
</file>