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8" r:id="rId9"/>
    <p:sldId id="267" r:id="rId10"/>
    <p:sldId id="261" r:id="rId11"/>
    <p:sldId id="262" r:id="rId12"/>
    <p:sldId id="263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9"/>
  </p:normalViewPr>
  <p:slideViewPr>
    <p:cSldViewPr snapToGrid="0" snapToObjects="1">
      <p:cViewPr>
        <p:scale>
          <a:sx n="94" d="100"/>
          <a:sy n="94" d="100"/>
        </p:scale>
        <p:origin x="58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394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Manage Azure Web Apps with Visual Studio and PowerShell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smtClean="0"/>
              <a:t>Tim Warner</a:t>
            </a:r>
          </a:p>
          <a:p>
            <a:r>
              <a:rPr lang="en-US" smtClean="0"/>
              <a:t>Author, Pluralsight</a:t>
            </a:r>
            <a:endParaRPr lang="en-US" smtClean="0"/>
          </a:p>
          <a:p>
            <a:r>
              <a:rPr lang="en-US" smtClean="0"/>
              <a:t>Tuesday, April 11, 2017</a:t>
            </a:r>
          </a:p>
          <a:p>
            <a:r>
              <a:rPr lang="en-US" smtClean="0"/>
              <a:t>1:00 - 1:45 pm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30" y="4050833"/>
            <a:ext cx="876246" cy="13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Demo: Create and Manage Azure Web Apps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Demo: Deploy ARM Templates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 Azure CLI v2.0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the Azure CLI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Xplat-CLI: Node.js application</a:t>
            </a:r>
          </a:p>
          <a:p>
            <a:pPr lvl="1"/>
            <a:r>
              <a:rPr lang="en-US" smtClean="0"/>
              <a:t>Azure Service Management (ASM)</a:t>
            </a:r>
          </a:p>
          <a:p>
            <a:r>
              <a:rPr lang="en-US" smtClean="0"/>
              <a:t>Cross-platform programmatic access to Azure</a:t>
            </a:r>
          </a:p>
          <a:p>
            <a:r>
              <a:rPr lang="en-US" smtClean="0"/>
              <a:t>Azure CLI v2.0: Python application</a:t>
            </a:r>
          </a:p>
          <a:p>
            <a:r>
              <a:rPr lang="en-US" smtClean="0"/>
              <a:t>The two CLIs are incompatible (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en-US" smtClean="0"/>
              <a:t> vs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Thank you!</a:t>
            </a:r>
            <a:endParaRPr lang="en-US" sz="36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501" y="2647670"/>
            <a:ext cx="6313939" cy="3856961"/>
          </a:xfrm>
        </p:spPr>
        <p:txBody>
          <a:bodyPr/>
          <a:lstStyle/>
          <a:p>
            <a:r>
              <a:rPr lang="en-US" smtClean="0"/>
              <a:t>Materials: </a:t>
            </a:r>
            <a:r>
              <a:rPr lang="en-US" b="1" smtClean="0">
                <a:solidFill>
                  <a:srgbClr val="0070C0"/>
                </a:solidFill>
              </a:rPr>
              <a:t>timw.info/awa</a:t>
            </a:r>
          </a:p>
          <a:p>
            <a:r>
              <a:rPr lang="en-US" smtClean="0"/>
              <a:t>Twitter: </a:t>
            </a:r>
            <a:r>
              <a:rPr lang="en-US" b="1">
                <a:solidFill>
                  <a:srgbClr val="0070C0"/>
                </a:solidFill>
              </a:rPr>
              <a:t>@TechTrainerTim</a:t>
            </a:r>
          </a:p>
          <a:p>
            <a:r>
              <a:rPr lang="en-US" smtClean="0"/>
              <a:t>Site: </a:t>
            </a:r>
            <a:r>
              <a:rPr lang="en-US" b="1">
                <a:solidFill>
                  <a:srgbClr val="0070C0"/>
                </a:solidFill>
              </a:rPr>
              <a:t>techtrainertim.com</a:t>
            </a:r>
          </a:p>
          <a:p>
            <a:r>
              <a:rPr lang="en-US" smtClean="0"/>
              <a:t>Mail: </a:t>
            </a:r>
            <a:r>
              <a:rPr lang="en-US" b="1">
                <a:solidFill>
                  <a:srgbClr val="0070C0"/>
                </a:solidFill>
              </a:rPr>
              <a:t>timothy-warner@pluralsight.com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Don't You Forget About </a:t>
            </a:r>
            <a:r>
              <a:rPr lang="en-US" sz="1800" strike="sngStrike" smtClean="0"/>
              <a:t>Me</a:t>
            </a:r>
            <a:r>
              <a:rPr lang="en-US" sz="1800" smtClean="0"/>
              <a:t> the evaluation</a:t>
            </a: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67263"/>
            <a:ext cx="3048000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Azure App Services</a:t>
            </a:r>
          </a:p>
          <a:p>
            <a:r>
              <a:rPr lang="en-US" smtClean="0"/>
              <a:t>Explore the AzureRM.Websites PowerShell module</a:t>
            </a:r>
          </a:p>
          <a:p>
            <a:r>
              <a:rPr lang="en-US" smtClean="0"/>
              <a:t>Create and manage Web apps programmatically</a:t>
            </a:r>
          </a:p>
          <a:p>
            <a:r>
              <a:rPr lang="en-US" smtClean="0"/>
              <a:t>Deploy ARM templates with PowerShell</a:t>
            </a:r>
          </a:p>
          <a:p>
            <a:r>
              <a:rPr lang="en-US" smtClean="0"/>
              <a:t>If we have time...understand Azure CLI v2.0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Materials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219200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timw.info/awa</a:t>
            </a:r>
            <a:endParaRPr lang="en-US" sz="44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Image result for github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91" y="3505200"/>
            <a:ext cx="3687018" cy="30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 Azure App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Web Apps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First-class support for: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ASP.NET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70C0"/>
                </a:solidFill>
              </a:rPr>
              <a:t>Node.js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70C0"/>
                </a:solidFill>
              </a:rPr>
              <a:t>Java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70C0"/>
                </a:solidFill>
              </a:rPr>
              <a:t>PHP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70C0"/>
                </a:solidFill>
              </a:rPr>
              <a:t>Python</a:t>
            </a:r>
          </a:p>
          <a:p>
            <a:r>
              <a:rPr lang="en-US" smtClean="0"/>
              <a:t>DevOps optimization:</a:t>
            </a:r>
          </a:p>
          <a:p>
            <a:r>
              <a:rPr lang="en-US" smtClean="0">
                <a:solidFill>
                  <a:srgbClr val="0070C0"/>
                </a:solidFill>
              </a:rPr>
              <a:t>PowerShell/Azure CLI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Visual Studio Team Services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GitHub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Bitbucket</a:t>
            </a:r>
          </a:p>
          <a:p>
            <a:r>
              <a:rPr lang="en-US" smtClean="0"/>
              <a:t>Global scale and high availability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API Apps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Hosted RESTful APIs in the Azure cloud</a:t>
            </a:r>
          </a:p>
          <a:p>
            <a:r>
              <a:rPr lang="en-US" smtClean="0"/>
              <a:t>Supports any Azure App Services language/framework</a:t>
            </a:r>
          </a:p>
          <a:p>
            <a:r>
              <a:rPr lang="en-US" smtClean="0"/>
              <a:t>Consume using the standard Swagger (OpenAPI) API framework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App Services App Types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25" y="1416225"/>
            <a:ext cx="918214" cy="1401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24" y="1416225"/>
            <a:ext cx="832104" cy="1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Mobile Apps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Rich back-end functionality for:</a:t>
            </a:r>
          </a:p>
          <a:p>
            <a:r>
              <a:rPr lang="en-US" smtClean="0">
                <a:solidFill>
                  <a:srgbClr val="0070C0"/>
                </a:solidFill>
              </a:rPr>
              <a:t>iOS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Android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Windows Phone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Xamarin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Cordova</a:t>
            </a:r>
          </a:p>
          <a:p>
            <a:r>
              <a:rPr lang="en-US" smtClean="0"/>
              <a:t>User authentication</a:t>
            </a:r>
          </a:p>
          <a:p>
            <a:r>
              <a:rPr lang="en-US" smtClean="0">
                <a:solidFill>
                  <a:srgbClr val="0070C0"/>
                </a:solidFill>
              </a:rPr>
              <a:t>Azure AD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Facebook, Twitter, etc.</a:t>
            </a:r>
          </a:p>
          <a:p>
            <a:r>
              <a:rPr lang="en-US" smtClean="0"/>
              <a:t>Push notifications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Logic Apps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Scalable workflow engine</a:t>
            </a:r>
          </a:p>
          <a:p>
            <a:r>
              <a:rPr lang="en-US" smtClean="0"/>
              <a:t>Events trigger workflow (Azure functions = events trigger code)</a:t>
            </a:r>
          </a:p>
          <a:p>
            <a:r>
              <a:rPr lang="en-US" smtClean="0"/>
              <a:t>Logic apps can use Azure functions in their workflows</a:t>
            </a:r>
          </a:p>
          <a:p>
            <a:r>
              <a:rPr lang="en-US" smtClean="0"/>
              <a:t>Compare to IFTTT</a:t>
            </a:r>
          </a:p>
          <a:p>
            <a:r>
              <a:rPr lang="en-US" smtClean="0"/>
              <a:t>Sibling to Microsoft BizTalk Server 2016 on premises and Azure BiZTalk Services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App Services App Types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108" y="1381340"/>
            <a:ext cx="888370" cy="1401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08" y="1381340"/>
            <a:ext cx="582528" cy="16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Explore the AzureRM.Websites Module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1" y="199108"/>
            <a:ext cx="8607468" cy="59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99108"/>
            <a:ext cx="8229600" cy="63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1318</TotalTime>
  <Words>230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Gotham Book</vt:lpstr>
      <vt:lpstr>Trebuchet MS</vt:lpstr>
      <vt:lpstr>Verdana</vt:lpstr>
      <vt:lpstr>Wingdings 3</vt:lpstr>
      <vt:lpstr>Facet</vt:lpstr>
      <vt:lpstr>Manage Azure Web Apps with Visual Studio and PowerShell</vt:lpstr>
      <vt:lpstr>Our Agenda</vt:lpstr>
      <vt:lpstr>Session Materials</vt:lpstr>
      <vt:lpstr>Understand Azure App Services</vt:lpstr>
      <vt:lpstr>Azure App Services App Types</vt:lpstr>
      <vt:lpstr>Azure App Services App Types</vt:lpstr>
      <vt:lpstr>Explore the AzureRM.Websites Module</vt:lpstr>
      <vt:lpstr>PowerPoint Presentation</vt:lpstr>
      <vt:lpstr>PowerPoint Presentation</vt:lpstr>
      <vt:lpstr>Demo: Create and Manage Azure Web Apps</vt:lpstr>
      <vt:lpstr>Demo: Deploy ARM Templates</vt:lpstr>
      <vt:lpstr>Understand Azure CLI v2.0</vt:lpstr>
      <vt:lpstr>About the Azure CLI</vt:lpstr>
      <vt:lpstr>Thank you!</vt:lpstr>
    </vt:vector>
  </TitlesOfParts>
  <Company>Tim Warner Tech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24</cp:revision>
  <dcterms:created xsi:type="dcterms:W3CDTF">2017-04-03T15:05:09Z</dcterms:created>
  <dcterms:modified xsi:type="dcterms:W3CDTF">2017-04-04T13:03:40Z</dcterms:modified>
</cp:coreProperties>
</file>