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84" autoAdjust="0"/>
    <p:restoredTop sz="94669"/>
  </p:normalViewPr>
  <p:slideViewPr>
    <p:cSldViewPr snapToGrid="0" snapToObjects="1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2318" y="87218"/>
            <a:ext cx="1396124" cy="14278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2601" y="153559"/>
            <a:ext cx="1396124" cy="14278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2460" y="87217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7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1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547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335" y="225648"/>
            <a:ext cx="1396124" cy="1427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8892" y="225648"/>
            <a:ext cx="1396124" cy="1427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3114" y="225648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9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Deploy an n-Tier </a:t>
            </a:r>
            <a:br>
              <a:rPr lang="en-US" smtClean="0"/>
            </a:br>
            <a:r>
              <a:rPr lang="en-US" smtClean="0"/>
              <a:t>Web App Pod with PowerShell and Azure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en-US" smtClean="0"/>
              <a:t>Tim Warner</a:t>
            </a:r>
          </a:p>
          <a:p>
            <a:r>
              <a:rPr lang="en-US" smtClean="0"/>
              <a:t>Author, Pluralsight</a:t>
            </a:r>
          </a:p>
          <a:p>
            <a:r>
              <a:rPr lang="en-US" smtClean="0"/>
              <a:t>Wednesday, April 12, 2017</a:t>
            </a:r>
          </a:p>
          <a:p>
            <a:r>
              <a:rPr lang="en-US" smtClean="0"/>
              <a:t>10:00 - 10:45 </a:t>
            </a:r>
            <a:r>
              <a:rPr lang="en-US"/>
              <a:t>a</a:t>
            </a:r>
            <a:r>
              <a:rPr lang="en-US" smtClean="0"/>
              <a:t>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30" y="4162593"/>
            <a:ext cx="876246" cy="13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 Code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81" y="1270000"/>
            <a:ext cx="7414054" cy="5459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865" y="2102339"/>
            <a:ext cx="9280270" cy="327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2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 2017 Community Edition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87" y="1496683"/>
            <a:ext cx="7147160" cy="4977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841" y="1391430"/>
            <a:ext cx="6858670" cy="5187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408" y="1459257"/>
            <a:ext cx="8095954" cy="50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Azure Resource Visualizer (ARMVIZ)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42" y="1368854"/>
            <a:ext cx="8297250" cy="5213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993" y="1319427"/>
            <a:ext cx="8661347" cy="53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Azure Portal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89" y="1393152"/>
            <a:ext cx="8429614" cy="536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Deploy Some Resources!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Solution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76" y="1331459"/>
            <a:ext cx="7282249" cy="532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Thank you!</a:t>
            </a:r>
            <a:endParaRPr lang="en-US" sz="36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5501" y="2647670"/>
            <a:ext cx="6313939" cy="3856961"/>
          </a:xfrm>
        </p:spPr>
        <p:txBody>
          <a:bodyPr/>
          <a:lstStyle/>
          <a:p>
            <a:r>
              <a:rPr lang="en-US" smtClean="0"/>
              <a:t>Materials: </a:t>
            </a:r>
            <a:r>
              <a:rPr lang="en-US" b="1" smtClean="0">
                <a:solidFill>
                  <a:srgbClr val="0070C0"/>
                </a:solidFill>
              </a:rPr>
              <a:t>timw.info/awa</a:t>
            </a:r>
          </a:p>
          <a:p>
            <a:r>
              <a:rPr lang="en-US" smtClean="0"/>
              <a:t>Twitter: </a:t>
            </a:r>
            <a:r>
              <a:rPr lang="en-US" b="1">
                <a:solidFill>
                  <a:srgbClr val="0070C0"/>
                </a:solidFill>
              </a:rPr>
              <a:t>@TechTrainerTim</a:t>
            </a:r>
          </a:p>
          <a:p>
            <a:r>
              <a:rPr lang="en-US" smtClean="0"/>
              <a:t>Site: </a:t>
            </a:r>
            <a:r>
              <a:rPr lang="en-US" b="1">
                <a:solidFill>
                  <a:srgbClr val="0070C0"/>
                </a:solidFill>
              </a:rPr>
              <a:t>techtrainertim.com</a:t>
            </a:r>
          </a:p>
          <a:p>
            <a:r>
              <a:rPr lang="en-US" smtClean="0"/>
              <a:t>Mail: </a:t>
            </a:r>
            <a:r>
              <a:rPr lang="en-US" b="1">
                <a:solidFill>
                  <a:srgbClr val="0070C0"/>
                </a:solidFill>
              </a:rPr>
              <a:t>timothy-warner@pluralsight.com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b="1" smtClean="0"/>
              <a:t>Don't You Forget About </a:t>
            </a:r>
            <a:r>
              <a:rPr lang="en-US" sz="1800" b="1" strike="sngStrike" smtClean="0"/>
              <a:t>Me</a:t>
            </a:r>
            <a:r>
              <a:rPr lang="en-US" sz="1800" b="1" smtClean="0"/>
              <a:t> the evaluation</a:t>
            </a:r>
            <a:endParaRPr lang="en-US" sz="18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04" y="3525568"/>
            <a:ext cx="1980952" cy="28571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4404" y="6372551"/>
            <a:ext cx="198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timw.info/bi1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051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ARM template "blink and you miss it" quick start</a:t>
            </a:r>
          </a:p>
          <a:p>
            <a:r>
              <a:rPr lang="en-US" smtClean="0"/>
              <a:t>ARM template helpers and "cheaters"</a:t>
            </a:r>
          </a:p>
          <a:p>
            <a:r>
              <a:rPr lang="en-US" smtClean="0"/>
              <a:t>Deploy some resources!</a:t>
            </a:r>
          </a:p>
        </p:txBody>
      </p:sp>
    </p:spTree>
    <p:extLst>
      <p:ext uri="{BB962C8B-B14F-4D97-AF65-F5344CB8AC3E}">
        <p14:creationId xmlns:p14="http://schemas.microsoft.com/office/powerpoint/2010/main" val="230402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Session Materials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60589"/>
            <a:ext cx="12192000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timw.info/awa</a:t>
            </a:r>
            <a:endParaRPr lang="en-US" sz="44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8" name="Picture 4" descr="Image result for github icon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491" y="3505200"/>
            <a:ext cx="3687018" cy="306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1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ARM Template Quick Start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Explorer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60" y="1402992"/>
            <a:ext cx="7799280" cy="50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8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 Format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4" y="2290014"/>
            <a:ext cx="11345193" cy="22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3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Expressions and Functions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16" y="2640043"/>
            <a:ext cx="11215568" cy="157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4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 Deployment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93" y="2030626"/>
            <a:ext cx="9750415" cy="279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7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ARM Template Helpers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6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AF15685-DC9A-4B9E-8D64-16A37671869B}" vid="{2A386D54-4530-4015-9CBD-4F4E3E636E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PowerShellDevOpsGlobalSummit2017</Template>
  <TotalTime>3836</TotalTime>
  <Words>107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Verdana</vt:lpstr>
      <vt:lpstr>Wingdings 3</vt:lpstr>
      <vt:lpstr>Facet</vt:lpstr>
      <vt:lpstr>Deploy an n-Tier  Web App Pod with PowerShell and Azure</vt:lpstr>
      <vt:lpstr>Our Agenda</vt:lpstr>
      <vt:lpstr>Session Materials</vt:lpstr>
      <vt:lpstr>ARM Template Quick Start</vt:lpstr>
      <vt:lpstr>Resource Explorer</vt:lpstr>
      <vt:lpstr>Template Format</vt:lpstr>
      <vt:lpstr>Expressions and Functions</vt:lpstr>
      <vt:lpstr>Template Deployment</vt:lpstr>
      <vt:lpstr>ARM Template Helpers</vt:lpstr>
      <vt:lpstr>Visual Studio Code</vt:lpstr>
      <vt:lpstr>Visual Studio 2017 Community Edition</vt:lpstr>
      <vt:lpstr>Azure Resource Visualizer (ARMVIZ)</vt:lpstr>
      <vt:lpstr>Azure Portal</vt:lpstr>
      <vt:lpstr>Deploy Some Resources!</vt:lpstr>
      <vt:lpstr>Our Solution</vt:lpstr>
      <vt:lpstr>Thank you!</vt:lpstr>
    </vt:vector>
  </TitlesOfParts>
  <Company>Tim Warner Tech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Warner</dc:creator>
  <cp:lastModifiedBy>Tim Warner</cp:lastModifiedBy>
  <cp:revision>43</cp:revision>
  <dcterms:created xsi:type="dcterms:W3CDTF">2017-04-03T15:05:09Z</dcterms:created>
  <dcterms:modified xsi:type="dcterms:W3CDTF">2017-04-06T16:04:00Z</dcterms:modified>
</cp:coreProperties>
</file>