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sldIdLst>
    <p:sldId id="313" r:id="rId2"/>
    <p:sldId id="271" r:id="rId3"/>
    <p:sldId id="288" r:id="rId4"/>
    <p:sldId id="286" r:id="rId5"/>
    <p:sldId id="272" r:id="rId6"/>
    <p:sldId id="287" r:id="rId7"/>
    <p:sldId id="293" r:id="rId8"/>
    <p:sldId id="289" r:id="rId9"/>
    <p:sldId id="292" r:id="rId10"/>
    <p:sldId id="294" r:id="rId11"/>
    <p:sldId id="296" r:id="rId12"/>
    <p:sldId id="297" r:id="rId13"/>
    <p:sldId id="299" r:id="rId14"/>
    <p:sldId id="300" r:id="rId15"/>
    <p:sldId id="303" r:id="rId16"/>
    <p:sldId id="291" r:id="rId17"/>
    <p:sldId id="290" r:id="rId18"/>
    <p:sldId id="302" r:id="rId19"/>
    <p:sldId id="304" r:id="rId20"/>
    <p:sldId id="306" r:id="rId21"/>
    <p:sldId id="307" r:id="rId22"/>
    <p:sldId id="308" r:id="rId23"/>
    <p:sldId id="310" r:id="rId24"/>
    <p:sldId id="311" r:id="rId25"/>
    <p:sldId id="312" r:id="rId26"/>
    <p:sldId id="270" r:id="rId27"/>
    <p:sldId id="264" r:id="rId28"/>
  </p:sldIdLst>
  <p:sldSz cx="9144000" cy="6858000" type="letter"/>
  <p:notesSz cx="6858000" cy="9144000"/>
  <p:embeddedFontLst>
    <p:embeddedFont>
      <p:font typeface="KPMG Extralight" panose="020B0303030202040204" pitchFamily="34" charset="0"/>
      <p:regular r:id="rId29"/>
      <p:italic r:id="rId30"/>
    </p:embeddedFont>
    <p:embeddedFont>
      <p:font typeface="KPMG Light" panose="020B0403030202040204" pitchFamily="34" charset="0"/>
      <p:regular r:id="rId31"/>
      <p:italic r:id="rId32"/>
    </p:embeddedFont>
    <p:embeddedFont>
      <p:font typeface="KPMG Thin" panose="020B0203030202040204" pitchFamily="34" charset="0"/>
      <p:regular r:id="rId33"/>
      <p:italic r:id="rId34"/>
    </p:embeddedFont>
  </p:embeddedFontLst>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204B"/>
    <a:srgbClr val="F68D2E"/>
    <a:srgbClr val="EAAA00"/>
    <a:srgbClr val="43B02A"/>
    <a:srgbClr val="009A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71" autoAdjust="0"/>
  </p:normalViewPr>
  <p:slideViewPr>
    <p:cSldViewPr snapToGrid="0" showGuides="1">
      <p:cViewPr varScale="1">
        <p:scale>
          <a:sx n="80" d="100"/>
          <a:sy n="80" d="100"/>
        </p:scale>
        <p:origin x="96" y="798"/>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 Right light vertical imag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t="-131" r="-21" b="-17"/>
          <a:stretch/>
        </p:blipFill>
        <p:spPr>
          <a:xfrm flipH="1">
            <a:off x="0" y="-9235"/>
            <a:ext cx="9144000" cy="6867235"/>
          </a:xfrm>
          <a:prstGeom prst="rect">
            <a:avLst/>
          </a:prstGeom>
        </p:spPr>
      </p:pic>
      <p:sp>
        <p:nvSpPr>
          <p:cNvPr id="9" name="Freeform 19"/>
          <p:cNvSpPr>
            <a:spLocks noEditPoints="1"/>
          </p:cNvSpPr>
          <p:nvPr userDrawn="1"/>
        </p:nvSpPr>
        <p:spPr bwMode="auto">
          <a:xfrm>
            <a:off x="756000" y="777991"/>
            <a:ext cx="777600" cy="316312"/>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1" name="Title 1"/>
          <p:cNvSpPr>
            <a:spLocks noGrp="1"/>
          </p:cNvSpPr>
          <p:nvPr>
            <p:ph type="ctrTitle" hasCustomPrompt="1"/>
          </p:nvPr>
        </p:nvSpPr>
        <p:spPr>
          <a:xfrm>
            <a:off x="727200" y="1339200"/>
            <a:ext cx="6192000" cy="3510000"/>
          </a:xfrm>
        </p:spPr>
        <p:txBody>
          <a:bodyPr anchor="t" anchorCtr="0"/>
          <a:lstStyle>
            <a:lvl1pPr algn="l">
              <a:defRPr sz="11000">
                <a:solidFill>
                  <a:schemeClr val="tx2"/>
                </a:solidFill>
              </a:defRPr>
            </a:lvl1pPr>
          </a:lstStyle>
          <a:p>
            <a:r>
              <a:rPr lang="en-US" noProof="0" dirty="0" smtClean="0"/>
              <a:t>Title Slide 1 – </a:t>
            </a:r>
            <a:br>
              <a:rPr lang="en-US" noProof="0" dirty="0" smtClean="0"/>
            </a:br>
            <a:r>
              <a:rPr lang="en-US" noProof="0" dirty="0" smtClean="0"/>
              <a:t>light right vertical image</a:t>
            </a:r>
            <a:endParaRPr lang="en-US" noProof="0" dirty="0"/>
          </a:p>
        </p:txBody>
      </p:sp>
      <p:sp>
        <p:nvSpPr>
          <p:cNvPr id="12" name="Text Placeholder 3"/>
          <p:cNvSpPr>
            <a:spLocks noGrp="1"/>
          </p:cNvSpPr>
          <p:nvPr>
            <p:ph type="body" sz="quarter" idx="11" hasCustomPrompt="1"/>
          </p:nvPr>
        </p:nvSpPr>
        <p:spPr>
          <a:xfrm>
            <a:off x="756000" y="5036400"/>
            <a:ext cx="6163200" cy="216000"/>
          </a:xfrm>
        </p:spPr>
        <p:txBody>
          <a:bodyPr/>
          <a:lstStyle>
            <a:lvl1pPr>
              <a:defRPr sz="1100">
                <a:solidFill>
                  <a:schemeClr val="tx2"/>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r>
              <a:rPr lang="en-US" dirty="0" smtClean="0"/>
              <a:t>Subtitle here</a:t>
            </a:r>
          </a:p>
        </p:txBody>
      </p:sp>
      <p:sp>
        <p:nvSpPr>
          <p:cNvPr id="13" name="Text Placeholder 4"/>
          <p:cNvSpPr>
            <a:spLocks noGrp="1"/>
          </p:cNvSpPr>
          <p:nvPr>
            <p:ph type="body" sz="quarter" idx="12" hasCustomPrompt="1"/>
          </p:nvPr>
        </p:nvSpPr>
        <p:spPr>
          <a:xfrm>
            <a:off x="756000" y="5502275"/>
            <a:ext cx="1889125" cy="487363"/>
          </a:xfrm>
        </p:spPr>
        <p:txBody>
          <a:bodyPr/>
          <a:lstStyle>
            <a:lvl1pPr>
              <a:defRPr sz="1100" b="0">
                <a:solidFill>
                  <a:srgbClr val="00338D"/>
                </a:solidFill>
              </a:defRPr>
            </a:lvl1pPr>
          </a:lstStyle>
          <a:p>
            <a:pPr lvl="0"/>
            <a:r>
              <a:rPr lang="en-US" dirty="0" smtClean="0"/>
              <a:t>Date here</a:t>
            </a:r>
            <a:endParaRPr lang="en-US" dirty="0"/>
          </a:p>
        </p:txBody>
      </p:sp>
    </p:spTree>
    <p:extLst>
      <p:ext uri="{BB962C8B-B14F-4D97-AF65-F5344CB8AC3E}">
        <p14:creationId xmlns:p14="http://schemas.microsoft.com/office/powerpoint/2010/main" val="29860921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752400" y="1426659"/>
            <a:ext cx="3726000" cy="45828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4" name="Text Placeholder 8"/>
          <p:cNvSpPr>
            <a:spLocks noGrp="1"/>
          </p:cNvSpPr>
          <p:nvPr>
            <p:ph type="body" sz="quarter" idx="11"/>
          </p:nvPr>
        </p:nvSpPr>
        <p:spPr>
          <a:xfrm>
            <a:off x="4665600" y="1426659"/>
            <a:ext cx="3726000" cy="45828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 name="Title 2"/>
          <p:cNvSpPr>
            <a:spLocks noGrp="1"/>
          </p:cNvSpPr>
          <p:nvPr>
            <p:ph type="title"/>
          </p:nvPr>
        </p:nvSpPr>
        <p:spPr/>
        <p:txBody>
          <a:bodyPr/>
          <a:lstStyle/>
          <a:p>
            <a:r>
              <a:rPr lang="en-US" noProof="0" smtClean="0"/>
              <a:t>Click to edit Master title style</a:t>
            </a:r>
            <a:endParaRPr lang="en-US" noProof="0" dirty="0"/>
          </a:p>
        </p:txBody>
      </p:sp>
      <p:sp>
        <p:nvSpPr>
          <p:cNvPr id="5" name="Text Placeholder 4"/>
          <p:cNvSpPr>
            <a:spLocks noGrp="1"/>
          </p:cNvSpPr>
          <p:nvPr>
            <p:ph type="body" sz="quarter" idx="12" hasCustomPrompt="1"/>
          </p:nvPr>
        </p:nvSpPr>
        <p:spPr>
          <a:xfrm>
            <a:off x="752400" y="354993"/>
            <a:ext cx="7639200" cy="169200"/>
          </a:xfrm>
        </p:spPr>
        <p:txBody>
          <a:bodyPr anchor="b"/>
          <a:lstStyle>
            <a:lvl1pPr>
              <a:spcAft>
                <a:spcPts val="0"/>
              </a:spcAft>
              <a:defRPr sz="1200"/>
            </a:lvl1pPr>
          </a:lstStyle>
          <a:p>
            <a:pPr lvl="0"/>
            <a:r>
              <a:rPr lang="en-US" noProof="0" dirty="0" smtClean="0"/>
              <a:t>Super title here</a:t>
            </a:r>
          </a:p>
        </p:txBody>
      </p:sp>
    </p:spTree>
    <p:extLst>
      <p:ext uri="{BB962C8B-B14F-4D97-AF65-F5344CB8AC3E}">
        <p14:creationId xmlns:p14="http://schemas.microsoft.com/office/powerpoint/2010/main" val="7609967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WITH IMAGE OR CHAR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752400" y="1426660"/>
            <a:ext cx="3726000" cy="4581064"/>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 name="Title 2"/>
          <p:cNvSpPr>
            <a:spLocks noGrp="1"/>
          </p:cNvSpPr>
          <p:nvPr>
            <p:ph type="title"/>
          </p:nvPr>
        </p:nvSpPr>
        <p:spPr>
          <a:xfrm>
            <a:off x="752400" y="677326"/>
            <a:ext cx="7639200" cy="518400"/>
          </a:xfrm>
        </p:spPr>
        <p:txBody>
          <a:bodyPr/>
          <a:lstStyle/>
          <a:p>
            <a:r>
              <a:rPr lang="en-US" noProof="0" smtClean="0"/>
              <a:t>Click to edit Master title style</a:t>
            </a:r>
            <a:endParaRPr lang="en-US" noProof="0" dirty="0"/>
          </a:p>
        </p:txBody>
      </p:sp>
      <p:sp>
        <p:nvSpPr>
          <p:cNvPr id="6" name="Chart Placeholder 5"/>
          <p:cNvSpPr>
            <a:spLocks noGrp="1"/>
          </p:cNvSpPr>
          <p:nvPr>
            <p:ph type="chart" sz="quarter" idx="13"/>
          </p:nvPr>
        </p:nvSpPr>
        <p:spPr>
          <a:xfrm>
            <a:off x="4665600" y="1426660"/>
            <a:ext cx="3726000" cy="4579200"/>
          </a:xfrm>
        </p:spPr>
        <p:txBody>
          <a:bodyPr anchor="ctr"/>
          <a:lstStyle>
            <a:lvl1pPr algn="ctr">
              <a:defRPr/>
            </a:lvl1pPr>
          </a:lstStyle>
          <a:p>
            <a:r>
              <a:rPr lang="en-US" noProof="0" smtClean="0"/>
              <a:t>Click icon to add chart</a:t>
            </a:r>
            <a:endParaRPr lang="en-US" noProof="0" dirty="0"/>
          </a:p>
        </p:txBody>
      </p:sp>
      <p:sp>
        <p:nvSpPr>
          <p:cNvPr id="5" name="Text Placeholder 4"/>
          <p:cNvSpPr>
            <a:spLocks noGrp="1"/>
          </p:cNvSpPr>
          <p:nvPr>
            <p:ph type="body" sz="quarter" idx="11" hasCustomPrompt="1"/>
          </p:nvPr>
        </p:nvSpPr>
        <p:spPr>
          <a:xfrm>
            <a:off x="752400" y="354993"/>
            <a:ext cx="7639200" cy="169200"/>
          </a:xfrm>
        </p:spPr>
        <p:txBody>
          <a:bodyPr anchor="b"/>
          <a:lstStyle>
            <a:lvl1pPr>
              <a:spcAft>
                <a:spcPts val="0"/>
              </a:spcAft>
              <a:defRPr sz="1200"/>
            </a:lvl1pPr>
          </a:lstStyle>
          <a:p>
            <a:pPr lvl="0"/>
            <a:r>
              <a:rPr lang="en-US" noProof="0" dirty="0" smtClean="0"/>
              <a:t>Super title here</a:t>
            </a:r>
          </a:p>
        </p:txBody>
      </p:sp>
    </p:spTree>
    <p:extLst>
      <p:ext uri="{BB962C8B-B14F-4D97-AF65-F5344CB8AC3E}">
        <p14:creationId xmlns:p14="http://schemas.microsoft.com/office/powerpoint/2010/main" val="146885393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COLUMN CHART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752400" y="3815359"/>
            <a:ext cx="7639200" cy="21960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5" name="Chart Placeholder 4"/>
          <p:cNvSpPr>
            <a:spLocks noGrp="1"/>
          </p:cNvSpPr>
          <p:nvPr>
            <p:ph type="chart" sz="quarter" idx="11"/>
          </p:nvPr>
        </p:nvSpPr>
        <p:spPr>
          <a:xfrm>
            <a:off x="752400" y="1426659"/>
            <a:ext cx="7639200" cy="2196000"/>
          </a:xfrm>
        </p:spPr>
        <p:txBody>
          <a:bodyPr anchor="ctr"/>
          <a:lstStyle>
            <a:lvl1pPr algn="ctr">
              <a:defRPr/>
            </a:lvl1pPr>
          </a:lstStyle>
          <a:p>
            <a:r>
              <a:rPr lang="en-US" noProof="0" smtClean="0"/>
              <a:t>Click icon to add chart</a:t>
            </a:r>
            <a:endParaRPr lang="en-US" noProof="0" dirty="0" smtClean="0"/>
          </a:p>
        </p:txBody>
      </p:sp>
      <p:sp>
        <p:nvSpPr>
          <p:cNvPr id="3" name="Title 2"/>
          <p:cNvSpPr>
            <a:spLocks noGrp="1"/>
          </p:cNvSpPr>
          <p:nvPr>
            <p:ph type="title"/>
          </p:nvPr>
        </p:nvSpPr>
        <p:spPr/>
        <p:txBody>
          <a:bodyPr/>
          <a:lstStyle/>
          <a:p>
            <a:r>
              <a:rPr lang="en-US" noProof="0" smtClean="0"/>
              <a:t>Click to edit Master title style</a:t>
            </a:r>
            <a:endParaRPr lang="en-US" noProof="0" dirty="0"/>
          </a:p>
        </p:txBody>
      </p:sp>
      <p:sp>
        <p:nvSpPr>
          <p:cNvPr id="6" name="Text Placeholder 4"/>
          <p:cNvSpPr>
            <a:spLocks noGrp="1"/>
          </p:cNvSpPr>
          <p:nvPr>
            <p:ph type="body" sz="quarter" idx="12" hasCustomPrompt="1"/>
          </p:nvPr>
        </p:nvSpPr>
        <p:spPr>
          <a:xfrm>
            <a:off x="752400" y="354993"/>
            <a:ext cx="7639200" cy="169200"/>
          </a:xfrm>
        </p:spPr>
        <p:txBody>
          <a:bodyPr anchor="b"/>
          <a:lstStyle>
            <a:lvl1pPr>
              <a:spcAft>
                <a:spcPts val="0"/>
              </a:spcAft>
              <a:defRPr sz="1200"/>
            </a:lvl1pPr>
          </a:lstStyle>
          <a:p>
            <a:pPr lvl="0"/>
            <a:r>
              <a:rPr lang="en-US" noProof="0" dirty="0" smtClean="0"/>
              <a:t>Super title here</a:t>
            </a:r>
          </a:p>
        </p:txBody>
      </p:sp>
    </p:spTree>
    <p:extLst>
      <p:ext uri="{BB962C8B-B14F-4D97-AF65-F5344CB8AC3E}">
        <p14:creationId xmlns:p14="http://schemas.microsoft.com/office/powerpoint/2010/main" val="77866153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CHART TEXT">
    <p:spTree>
      <p:nvGrpSpPr>
        <p:cNvPr id="1" name=""/>
        <p:cNvGrpSpPr/>
        <p:nvPr/>
      </p:nvGrpSpPr>
      <p:grpSpPr>
        <a:xfrm>
          <a:off x="0" y="0"/>
          <a:ext cx="0" cy="0"/>
          <a:chOff x="0" y="0"/>
          <a:chExt cx="0" cy="0"/>
        </a:xfrm>
      </p:grpSpPr>
      <p:sp>
        <p:nvSpPr>
          <p:cNvPr id="5" name="Chart Placeholder 4"/>
          <p:cNvSpPr>
            <a:spLocks noGrp="1"/>
          </p:cNvSpPr>
          <p:nvPr>
            <p:ph type="chart" sz="quarter" idx="11"/>
          </p:nvPr>
        </p:nvSpPr>
        <p:spPr>
          <a:xfrm>
            <a:off x="3412800" y="1426659"/>
            <a:ext cx="2354400" cy="2185200"/>
          </a:xfrm>
        </p:spPr>
        <p:txBody>
          <a:bodyPr anchor="ctr"/>
          <a:lstStyle>
            <a:lvl1pPr algn="ctr">
              <a:defRPr/>
            </a:lvl1pPr>
          </a:lstStyle>
          <a:p>
            <a:r>
              <a:rPr lang="en-US" noProof="0" smtClean="0"/>
              <a:t>Click icon to add chart</a:t>
            </a:r>
            <a:endParaRPr lang="en-US" noProof="0" dirty="0" smtClean="0"/>
          </a:p>
        </p:txBody>
      </p:sp>
      <p:sp>
        <p:nvSpPr>
          <p:cNvPr id="6" name="Chart Placeholder 4"/>
          <p:cNvSpPr>
            <a:spLocks noGrp="1"/>
          </p:cNvSpPr>
          <p:nvPr>
            <p:ph type="chart" sz="quarter" idx="12"/>
          </p:nvPr>
        </p:nvSpPr>
        <p:spPr>
          <a:xfrm>
            <a:off x="752400" y="1426659"/>
            <a:ext cx="2390400" cy="2185200"/>
          </a:xfrm>
        </p:spPr>
        <p:txBody>
          <a:bodyPr anchor="ctr"/>
          <a:lstStyle>
            <a:lvl1pPr algn="ctr">
              <a:defRPr/>
            </a:lvl1pPr>
          </a:lstStyle>
          <a:p>
            <a:r>
              <a:rPr lang="en-US" noProof="0" smtClean="0"/>
              <a:t>Click icon to add chart</a:t>
            </a:r>
            <a:endParaRPr lang="en-US" noProof="0" dirty="0" smtClean="0"/>
          </a:p>
        </p:txBody>
      </p:sp>
      <p:sp>
        <p:nvSpPr>
          <p:cNvPr id="7" name="Text Placeholder 8"/>
          <p:cNvSpPr>
            <a:spLocks noGrp="1"/>
          </p:cNvSpPr>
          <p:nvPr>
            <p:ph type="body" sz="quarter" idx="10"/>
          </p:nvPr>
        </p:nvSpPr>
        <p:spPr>
          <a:xfrm>
            <a:off x="752400" y="3815359"/>
            <a:ext cx="2390400" cy="21960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8" name="Chart Placeholder 4"/>
          <p:cNvSpPr>
            <a:spLocks noGrp="1"/>
          </p:cNvSpPr>
          <p:nvPr>
            <p:ph type="chart" sz="quarter" idx="13"/>
          </p:nvPr>
        </p:nvSpPr>
        <p:spPr>
          <a:xfrm>
            <a:off x="6037200" y="1426659"/>
            <a:ext cx="2354400" cy="2185200"/>
          </a:xfrm>
        </p:spPr>
        <p:txBody>
          <a:bodyPr anchor="ctr"/>
          <a:lstStyle>
            <a:lvl1pPr algn="ctr">
              <a:defRPr/>
            </a:lvl1pPr>
          </a:lstStyle>
          <a:p>
            <a:r>
              <a:rPr lang="en-US" noProof="0" smtClean="0"/>
              <a:t>Click icon to add chart</a:t>
            </a:r>
            <a:endParaRPr lang="en-US" noProof="0" dirty="0" smtClean="0"/>
          </a:p>
        </p:txBody>
      </p:sp>
      <p:sp>
        <p:nvSpPr>
          <p:cNvPr id="9" name="Text Placeholder 8"/>
          <p:cNvSpPr>
            <a:spLocks noGrp="1"/>
          </p:cNvSpPr>
          <p:nvPr>
            <p:ph type="body" sz="quarter" idx="14"/>
          </p:nvPr>
        </p:nvSpPr>
        <p:spPr>
          <a:xfrm>
            <a:off x="3376800" y="3815359"/>
            <a:ext cx="2390400" cy="21960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0" name="Text Placeholder 8"/>
          <p:cNvSpPr>
            <a:spLocks noGrp="1"/>
          </p:cNvSpPr>
          <p:nvPr>
            <p:ph type="body" sz="quarter" idx="15"/>
          </p:nvPr>
        </p:nvSpPr>
        <p:spPr>
          <a:xfrm>
            <a:off x="6001200" y="3815359"/>
            <a:ext cx="2390400" cy="21960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 name="Title 2"/>
          <p:cNvSpPr>
            <a:spLocks noGrp="1"/>
          </p:cNvSpPr>
          <p:nvPr>
            <p:ph type="title"/>
          </p:nvPr>
        </p:nvSpPr>
        <p:spPr/>
        <p:txBody>
          <a:bodyPr/>
          <a:lstStyle/>
          <a:p>
            <a:r>
              <a:rPr lang="en-US" noProof="0" smtClean="0"/>
              <a:t>Click to edit Master title style</a:t>
            </a:r>
            <a:endParaRPr lang="en-US" noProof="0" dirty="0"/>
          </a:p>
        </p:txBody>
      </p:sp>
      <p:sp>
        <p:nvSpPr>
          <p:cNvPr id="11" name="Text Placeholder 4"/>
          <p:cNvSpPr>
            <a:spLocks noGrp="1"/>
          </p:cNvSpPr>
          <p:nvPr>
            <p:ph type="body" sz="quarter" idx="16" hasCustomPrompt="1"/>
          </p:nvPr>
        </p:nvSpPr>
        <p:spPr>
          <a:xfrm>
            <a:off x="752400" y="354993"/>
            <a:ext cx="7647063" cy="169200"/>
          </a:xfrm>
        </p:spPr>
        <p:txBody>
          <a:bodyPr anchor="b"/>
          <a:lstStyle>
            <a:lvl1pPr>
              <a:spcAft>
                <a:spcPts val="0"/>
              </a:spcAft>
              <a:defRPr sz="1200"/>
            </a:lvl1pPr>
          </a:lstStyle>
          <a:p>
            <a:pPr lvl="0"/>
            <a:r>
              <a:rPr lang="en-US" noProof="0" dirty="0" smtClean="0"/>
              <a:t>Super title here</a:t>
            </a:r>
          </a:p>
        </p:txBody>
      </p:sp>
    </p:spTree>
    <p:extLst>
      <p:ext uri="{BB962C8B-B14F-4D97-AF65-F5344CB8AC3E}">
        <p14:creationId xmlns:p14="http://schemas.microsoft.com/office/powerpoint/2010/main" val="344133697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CESS FIVE COLUMN">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752400" y="2316484"/>
            <a:ext cx="1407600" cy="3690616"/>
          </a:xfrm>
        </p:spPr>
        <p:txBody>
          <a:bodyPr/>
          <a:lstStyle>
            <a:lvl1pPr>
              <a:defRPr sz="1000"/>
            </a:lvl1pPr>
            <a:lvl2pPr>
              <a:defRPr sz="1000"/>
            </a:lvl2pPr>
            <a:lvl3pPr>
              <a:defRPr sz="1000"/>
            </a:lvl3pPr>
            <a:lvl4pPr>
              <a:defRPr sz="1000"/>
            </a:lvl4pPr>
            <a:lvl5pPr>
              <a:defRPr sz="10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4" name="Text Placeholder 8"/>
          <p:cNvSpPr>
            <a:spLocks noGrp="1"/>
          </p:cNvSpPr>
          <p:nvPr>
            <p:ph type="body" sz="quarter" idx="11"/>
          </p:nvPr>
        </p:nvSpPr>
        <p:spPr>
          <a:xfrm>
            <a:off x="2310300" y="2316484"/>
            <a:ext cx="1407600" cy="3690616"/>
          </a:xfrm>
        </p:spPr>
        <p:txBody>
          <a:bodyPr/>
          <a:lstStyle>
            <a:lvl1pPr>
              <a:defRPr sz="1000"/>
            </a:lvl1pPr>
            <a:lvl2pPr>
              <a:defRPr sz="1000"/>
            </a:lvl2pPr>
            <a:lvl3pPr>
              <a:defRPr sz="1000"/>
            </a:lvl3pPr>
            <a:lvl4pPr>
              <a:defRPr sz="1000"/>
            </a:lvl4pPr>
            <a:lvl5pPr>
              <a:defRPr sz="10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5" name="Text Placeholder 8"/>
          <p:cNvSpPr>
            <a:spLocks noGrp="1"/>
          </p:cNvSpPr>
          <p:nvPr>
            <p:ph type="body" sz="quarter" idx="12"/>
          </p:nvPr>
        </p:nvSpPr>
        <p:spPr>
          <a:xfrm>
            <a:off x="3868200" y="2316484"/>
            <a:ext cx="1407600" cy="3690616"/>
          </a:xfrm>
        </p:spPr>
        <p:txBody>
          <a:bodyPr/>
          <a:lstStyle>
            <a:lvl1pPr>
              <a:defRPr sz="1000"/>
            </a:lvl1pPr>
            <a:lvl2pPr>
              <a:defRPr sz="1000"/>
            </a:lvl2pPr>
            <a:lvl3pPr>
              <a:defRPr sz="1000"/>
            </a:lvl3pPr>
            <a:lvl4pPr>
              <a:defRPr sz="1000"/>
            </a:lvl4pPr>
            <a:lvl5pPr>
              <a:defRPr sz="10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6" name="Text Placeholder 8"/>
          <p:cNvSpPr>
            <a:spLocks noGrp="1"/>
          </p:cNvSpPr>
          <p:nvPr>
            <p:ph type="body" sz="quarter" idx="13"/>
          </p:nvPr>
        </p:nvSpPr>
        <p:spPr>
          <a:xfrm>
            <a:off x="5426100" y="2316484"/>
            <a:ext cx="1407600" cy="3690616"/>
          </a:xfrm>
        </p:spPr>
        <p:txBody>
          <a:bodyPr/>
          <a:lstStyle>
            <a:lvl1pPr>
              <a:defRPr sz="1000"/>
            </a:lvl1pPr>
            <a:lvl2pPr>
              <a:defRPr sz="1000"/>
            </a:lvl2pPr>
            <a:lvl3pPr>
              <a:defRPr sz="1000"/>
            </a:lvl3pPr>
            <a:lvl4pPr>
              <a:defRPr sz="1000"/>
            </a:lvl4pPr>
            <a:lvl5pPr>
              <a:defRPr sz="10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3" name="Text Placeholder 12"/>
          <p:cNvSpPr>
            <a:spLocks noGrp="1"/>
          </p:cNvSpPr>
          <p:nvPr>
            <p:ph type="body" sz="quarter" idx="14" hasCustomPrompt="1"/>
          </p:nvPr>
        </p:nvSpPr>
        <p:spPr>
          <a:xfrm>
            <a:off x="746125" y="1426659"/>
            <a:ext cx="1407600" cy="604800"/>
          </a:xfrm>
          <a:prstGeom prst="homePlate">
            <a:avLst>
              <a:gd name="adj" fmla="val 31970"/>
            </a:avLst>
          </a:prstGeom>
          <a:solidFill>
            <a:schemeClr val="tx2"/>
          </a:solidFill>
        </p:spPr>
        <p:txBody>
          <a:bodyPr lIns="54000" tIns="54000" rIns="54000" bIns="54000" anchor="ctr"/>
          <a:lstStyle>
            <a:lvl1pPr algn="l">
              <a:defRPr sz="10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smtClean="0"/>
              <a:t>Click to add text</a:t>
            </a:r>
            <a:endParaRPr lang="en-US" noProof="0" dirty="0"/>
          </a:p>
        </p:txBody>
      </p:sp>
      <p:sp>
        <p:nvSpPr>
          <p:cNvPr id="15" name="Text Placeholder 12"/>
          <p:cNvSpPr>
            <a:spLocks noGrp="1"/>
          </p:cNvSpPr>
          <p:nvPr>
            <p:ph type="body" sz="quarter" idx="15" hasCustomPrompt="1"/>
          </p:nvPr>
        </p:nvSpPr>
        <p:spPr>
          <a:xfrm>
            <a:off x="2305594" y="1426659"/>
            <a:ext cx="1407600" cy="604800"/>
          </a:xfrm>
          <a:prstGeom prst="chevron">
            <a:avLst>
              <a:gd name="adj" fmla="val 31101"/>
            </a:avLst>
          </a:prstGeom>
          <a:solidFill>
            <a:schemeClr val="tx2"/>
          </a:solidFill>
        </p:spPr>
        <p:txBody>
          <a:bodyPr lIns="54000" tIns="54000" rIns="54000" bIns="54000" anchor="ctr"/>
          <a:lstStyle>
            <a:lvl1pPr algn="l">
              <a:defRPr sz="10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smtClean="0"/>
              <a:t>Click to add text</a:t>
            </a:r>
            <a:endParaRPr lang="en-US" noProof="0" dirty="0"/>
          </a:p>
        </p:txBody>
      </p:sp>
      <p:sp>
        <p:nvSpPr>
          <p:cNvPr id="16" name="Text Placeholder 12"/>
          <p:cNvSpPr>
            <a:spLocks noGrp="1"/>
          </p:cNvSpPr>
          <p:nvPr>
            <p:ph type="body" sz="quarter" idx="16" hasCustomPrompt="1"/>
          </p:nvPr>
        </p:nvSpPr>
        <p:spPr>
          <a:xfrm>
            <a:off x="3865063" y="1426659"/>
            <a:ext cx="1407600" cy="604800"/>
          </a:xfrm>
          <a:prstGeom prst="chevron">
            <a:avLst>
              <a:gd name="adj" fmla="val 31101"/>
            </a:avLst>
          </a:prstGeom>
          <a:solidFill>
            <a:schemeClr val="tx2"/>
          </a:solidFill>
        </p:spPr>
        <p:txBody>
          <a:bodyPr lIns="54000" tIns="54000" rIns="54000" bIns="54000" anchor="ctr"/>
          <a:lstStyle>
            <a:lvl1pPr algn="l">
              <a:defRPr sz="10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smtClean="0"/>
              <a:t>Click to add text</a:t>
            </a:r>
            <a:endParaRPr lang="en-US" noProof="0" dirty="0"/>
          </a:p>
        </p:txBody>
      </p:sp>
      <p:sp>
        <p:nvSpPr>
          <p:cNvPr id="17" name="Text Placeholder 12"/>
          <p:cNvSpPr>
            <a:spLocks noGrp="1"/>
          </p:cNvSpPr>
          <p:nvPr>
            <p:ph type="body" sz="quarter" idx="17" hasCustomPrompt="1"/>
          </p:nvPr>
        </p:nvSpPr>
        <p:spPr>
          <a:xfrm>
            <a:off x="5424532" y="1426659"/>
            <a:ext cx="1407600" cy="604800"/>
          </a:xfrm>
          <a:prstGeom prst="chevron">
            <a:avLst>
              <a:gd name="adj" fmla="val 31101"/>
            </a:avLst>
          </a:prstGeom>
          <a:solidFill>
            <a:schemeClr val="tx2"/>
          </a:solidFill>
        </p:spPr>
        <p:txBody>
          <a:bodyPr lIns="54000" tIns="54000" rIns="54000" bIns="54000" anchor="ctr"/>
          <a:lstStyle>
            <a:lvl1pPr algn="l">
              <a:defRPr sz="10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smtClean="0"/>
              <a:t>Click to add text</a:t>
            </a:r>
            <a:endParaRPr lang="en-US" noProof="0" dirty="0"/>
          </a:p>
        </p:txBody>
      </p:sp>
      <p:sp>
        <p:nvSpPr>
          <p:cNvPr id="11" name="Text Placeholder 12"/>
          <p:cNvSpPr>
            <a:spLocks noGrp="1"/>
          </p:cNvSpPr>
          <p:nvPr>
            <p:ph type="body" sz="quarter" idx="18" hasCustomPrompt="1"/>
          </p:nvPr>
        </p:nvSpPr>
        <p:spPr>
          <a:xfrm>
            <a:off x="6984000" y="1426659"/>
            <a:ext cx="1407600" cy="604800"/>
          </a:xfrm>
          <a:prstGeom prst="chevron">
            <a:avLst>
              <a:gd name="adj" fmla="val 31101"/>
            </a:avLst>
          </a:prstGeom>
          <a:solidFill>
            <a:schemeClr val="tx2"/>
          </a:solidFill>
        </p:spPr>
        <p:txBody>
          <a:bodyPr lIns="54000" tIns="54000" rIns="54000" bIns="54000" anchor="ctr"/>
          <a:lstStyle>
            <a:lvl1pPr algn="l">
              <a:defRPr sz="10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smtClean="0"/>
              <a:t>Click to add text</a:t>
            </a:r>
            <a:endParaRPr lang="en-US" noProof="0" dirty="0"/>
          </a:p>
        </p:txBody>
      </p:sp>
      <p:sp>
        <p:nvSpPr>
          <p:cNvPr id="12" name="Text Placeholder 8"/>
          <p:cNvSpPr>
            <a:spLocks noGrp="1"/>
          </p:cNvSpPr>
          <p:nvPr>
            <p:ph type="body" sz="quarter" idx="19"/>
          </p:nvPr>
        </p:nvSpPr>
        <p:spPr>
          <a:xfrm>
            <a:off x="6984000" y="2316484"/>
            <a:ext cx="1407600" cy="3690616"/>
          </a:xfrm>
        </p:spPr>
        <p:txBody>
          <a:bodyPr/>
          <a:lstStyle>
            <a:lvl1pPr>
              <a:defRPr sz="1000"/>
            </a:lvl1pPr>
            <a:lvl2pPr>
              <a:defRPr sz="1000"/>
            </a:lvl2pPr>
            <a:lvl3pPr>
              <a:defRPr sz="1000"/>
            </a:lvl3pPr>
            <a:lvl4pPr>
              <a:defRPr sz="1000"/>
            </a:lvl4pPr>
            <a:lvl5pPr>
              <a:defRPr sz="10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 name="Title 2"/>
          <p:cNvSpPr>
            <a:spLocks noGrp="1"/>
          </p:cNvSpPr>
          <p:nvPr>
            <p:ph type="title"/>
          </p:nvPr>
        </p:nvSpPr>
        <p:spPr/>
        <p:txBody>
          <a:bodyPr/>
          <a:lstStyle/>
          <a:p>
            <a:r>
              <a:rPr lang="en-US" noProof="0" smtClean="0"/>
              <a:t>Click to edit Master title style</a:t>
            </a:r>
            <a:endParaRPr lang="en-US" noProof="0" dirty="0"/>
          </a:p>
        </p:txBody>
      </p:sp>
      <p:sp>
        <p:nvSpPr>
          <p:cNvPr id="14" name="Text Placeholder 4"/>
          <p:cNvSpPr>
            <a:spLocks noGrp="1"/>
          </p:cNvSpPr>
          <p:nvPr>
            <p:ph type="body" sz="quarter" idx="20" hasCustomPrompt="1"/>
          </p:nvPr>
        </p:nvSpPr>
        <p:spPr>
          <a:xfrm>
            <a:off x="752400" y="354993"/>
            <a:ext cx="7647063" cy="169200"/>
          </a:xfrm>
        </p:spPr>
        <p:txBody>
          <a:bodyPr anchor="b"/>
          <a:lstStyle>
            <a:lvl1pPr>
              <a:spcAft>
                <a:spcPts val="0"/>
              </a:spcAft>
              <a:defRPr sz="1200"/>
            </a:lvl1pPr>
          </a:lstStyle>
          <a:p>
            <a:pPr lvl="0"/>
            <a:r>
              <a:rPr lang="en-US" noProof="0" dirty="0" smtClean="0"/>
              <a:t>Super title here</a:t>
            </a:r>
          </a:p>
        </p:txBody>
      </p:sp>
    </p:spTree>
    <p:extLst>
      <p:ext uri="{BB962C8B-B14F-4D97-AF65-F5344CB8AC3E}">
        <p14:creationId xmlns:p14="http://schemas.microsoft.com/office/powerpoint/2010/main" val="287759812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OCESS FOUR COLUMN">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752400" y="2316484"/>
            <a:ext cx="1760400" cy="3690616"/>
          </a:xfrm>
        </p:spPr>
        <p:txBody>
          <a:bodyPr/>
          <a:lstStyle>
            <a:lvl1pPr>
              <a:defRPr sz="1000"/>
            </a:lvl1pPr>
            <a:lvl2pPr>
              <a:defRPr sz="1000"/>
            </a:lvl2pPr>
            <a:lvl3pPr>
              <a:defRPr sz="1000"/>
            </a:lvl3pPr>
            <a:lvl4pPr>
              <a:defRPr sz="1000"/>
            </a:lvl4pPr>
            <a:lvl5pPr>
              <a:defRPr sz="10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4" name="Text Placeholder 8"/>
          <p:cNvSpPr>
            <a:spLocks noGrp="1"/>
          </p:cNvSpPr>
          <p:nvPr>
            <p:ph type="body" sz="quarter" idx="11"/>
          </p:nvPr>
        </p:nvSpPr>
        <p:spPr>
          <a:xfrm>
            <a:off x="2712000" y="2316484"/>
            <a:ext cx="1760400" cy="3690616"/>
          </a:xfrm>
        </p:spPr>
        <p:txBody>
          <a:bodyPr/>
          <a:lstStyle>
            <a:lvl1pPr>
              <a:defRPr sz="1000"/>
            </a:lvl1pPr>
            <a:lvl2pPr>
              <a:defRPr sz="1000"/>
            </a:lvl2pPr>
            <a:lvl3pPr>
              <a:defRPr sz="1000"/>
            </a:lvl3pPr>
            <a:lvl4pPr>
              <a:defRPr sz="1000"/>
            </a:lvl4pPr>
            <a:lvl5pPr>
              <a:defRPr sz="10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5" name="Text Placeholder 8"/>
          <p:cNvSpPr>
            <a:spLocks noGrp="1"/>
          </p:cNvSpPr>
          <p:nvPr>
            <p:ph type="body" sz="quarter" idx="12"/>
          </p:nvPr>
        </p:nvSpPr>
        <p:spPr>
          <a:xfrm>
            <a:off x="4671600" y="2316484"/>
            <a:ext cx="1760400" cy="3690616"/>
          </a:xfrm>
        </p:spPr>
        <p:txBody>
          <a:bodyPr/>
          <a:lstStyle>
            <a:lvl1pPr>
              <a:defRPr sz="1000"/>
            </a:lvl1pPr>
            <a:lvl2pPr>
              <a:defRPr sz="1000"/>
            </a:lvl2pPr>
            <a:lvl3pPr>
              <a:defRPr sz="1000"/>
            </a:lvl3pPr>
            <a:lvl4pPr>
              <a:defRPr sz="1000"/>
            </a:lvl4pPr>
            <a:lvl5pPr>
              <a:defRPr sz="10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6" name="Text Placeholder 8"/>
          <p:cNvSpPr>
            <a:spLocks noGrp="1"/>
          </p:cNvSpPr>
          <p:nvPr>
            <p:ph type="body" sz="quarter" idx="13"/>
          </p:nvPr>
        </p:nvSpPr>
        <p:spPr>
          <a:xfrm>
            <a:off x="6631200" y="2316484"/>
            <a:ext cx="1760400" cy="3690616"/>
          </a:xfrm>
        </p:spPr>
        <p:txBody>
          <a:bodyPr/>
          <a:lstStyle>
            <a:lvl1pPr>
              <a:defRPr sz="1000"/>
            </a:lvl1pPr>
            <a:lvl2pPr>
              <a:defRPr sz="1000"/>
            </a:lvl2pPr>
            <a:lvl3pPr>
              <a:defRPr sz="1000"/>
            </a:lvl3pPr>
            <a:lvl4pPr>
              <a:defRPr sz="1000"/>
            </a:lvl4pPr>
            <a:lvl5pPr>
              <a:defRPr sz="10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3" name="Text Placeholder 12"/>
          <p:cNvSpPr>
            <a:spLocks noGrp="1"/>
          </p:cNvSpPr>
          <p:nvPr>
            <p:ph type="body" sz="quarter" idx="14" hasCustomPrompt="1"/>
          </p:nvPr>
        </p:nvSpPr>
        <p:spPr>
          <a:xfrm>
            <a:off x="746125" y="1426659"/>
            <a:ext cx="1760400" cy="604800"/>
          </a:xfrm>
          <a:prstGeom prst="homePlate">
            <a:avLst>
              <a:gd name="adj" fmla="val 31970"/>
            </a:avLst>
          </a:prstGeom>
          <a:solidFill>
            <a:schemeClr val="tx2"/>
          </a:solidFill>
        </p:spPr>
        <p:txBody>
          <a:bodyPr lIns="54000" tIns="54000" rIns="54000" bIns="54000" anchor="ctr"/>
          <a:lstStyle>
            <a:lvl1pPr algn="l">
              <a:defRPr sz="10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smtClean="0"/>
              <a:t>Click to add text</a:t>
            </a:r>
            <a:endParaRPr lang="en-US" noProof="0" dirty="0"/>
          </a:p>
        </p:txBody>
      </p:sp>
      <p:sp>
        <p:nvSpPr>
          <p:cNvPr id="15" name="Text Placeholder 12"/>
          <p:cNvSpPr>
            <a:spLocks noGrp="1"/>
          </p:cNvSpPr>
          <p:nvPr>
            <p:ph type="body" sz="quarter" idx="15" hasCustomPrompt="1"/>
          </p:nvPr>
        </p:nvSpPr>
        <p:spPr>
          <a:xfrm>
            <a:off x="2707817" y="1426659"/>
            <a:ext cx="1760400" cy="604800"/>
          </a:xfrm>
          <a:prstGeom prst="chevron">
            <a:avLst>
              <a:gd name="adj" fmla="val 31101"/>
            </a:avLst>
          </a:prstGeom>
          <a:solidFill>
            <a:schemeClr val="tx2"/>
          </a:solidFill>
        </p:spPr>
        <p:txBody>
          <a:bodyPr lIns="54000" tIns="54000" rIns="54000" bIns="54000" anchor="ctr"/>
          <a:lstStyle>
            <a:lvl1pPr algn="l">
              <a:defRPr sz="10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smtClean="0"/>
              <a:t>Click to add text</a:t>
            </a:r>
            <a:endParaRPr lang="en-US" noProof="0" dirty="0"/>
          </a:p>
        </p:txBody>
      </p:sp>
      <p:sp>
        <p:nvSpPr>
          <p:cNvPr id="16" name="Text Placeholder 12"/>
          <p:cNvSpPr>
            <a:spLocks noGrp="1"/>
          </p:cNvSpPr>
          <p:nvPr>
            <p:ph type="body" sz="quarter" idx="16" hasCustomPrompt="1"/>
          </p:nvPr>
        </p:nvSpPr>
        <p:spPr>
          <a:xfrm>
            <a:off x="4669509" y="1426659"/>
            <a:ext cx="1760400" cy="604800"/>
          </a:xfrm>
          <a:prstGeom prst="chevron">
            <a:avLst>
              <a:gd name="adj" fmla="val 31101"/>
            </a:avLst>
          </a:prstGeom>
          <a:solidFill>
            <a:schemeClr val="tx2"/>
          </a:solidFill>
        </p:spPr>
        <p:txBody>
          <a:bodyPr lIns="54000" tIns="54000" rIns="54000" bIns="54000" anchor="ctr"/>
          <a:lstStyle>
            <a:lvl1pPr algn="l">
              <a:defRPr sz="10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smtClean="0"/>
              <a:t>Click to add text</a:t>
            </a:r>
            <a:endParaRPr lang="en-US" noProof="0" dirty="0"/>
          </a:p>
        </p:txBody>
      </p:sp>
      <p:sp>
        <p:nvSpPr>
          <p:cNvPr id="17" name="Text Placeholder 12"/>
          <p:cNvSpPr>
            <a:spLocks noGrp="1"/>
          </p:cNvSpPr>
          <p:nvPr>
            <p:ph type="body" sz="quarter" idx="17" hasCustomPrompt="1"/>
          </p:nvPr>
        </p:nvSpPr>
        <p:spPr>
          <a:xfrm>
            <a:off x="6631200" y="1426659"/>
            <a:ext cx="1760400" cy="604800"/>
          </a:xfrm>
          <a:prstGeom prst="chevron">
            <a:avLst>
              <a:gd name="adj" fmla="val 31101"/>
            </a:avLst>
          </a:prstGeom>
          <a:solidFill>
            <a:schemeClr val="tx2"/>
          </a:solidFill>
        </p:spPr>
        <p:txBody>
          <a:bodyPr lIns="54000" tIns="54000" rIns="54000" bIns="54000" anchor="ctr"/>
          <a:lstStyle>
            <a:lvl1pPr algn="l">
              <a:defRPr sz="10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smtClean="0"/>
              <a:t>Click to add text</a:t>
            </a:r>
            <a:endParaRPr lang="en-US" noProof="0" dirty="0"/>
          </a:p>
        </p:txBody>
      </p:sp>
      <p:sp>
        <p:nvSpPr>
          <p:cNvPr id="3" name="Title 2"/>
          <p:cNvSpPr>
            <a:spLocks noGrp="1"/>
          </p:cNvSpPr>
          <p:nvPr>
            <p:ph type="title"/>
          </p:nvPr>
        </p:nvSpPr>
        <p:spPr/>
        <p:txBody>
          <a:bodyPr/>
          <a:lstStyle/>
          <a:p>
            <a:r>
              <a:rPr lang="en-US" noProof="0" smtClean="0"/>
              <a:t>Click to edit Master title style</a:t>
            </a:r>
            <a:endParaRPr lang="en-US" noProof="0" dirty="0"/>
          </a:p>
        </p:txBody>
      </p:sp>
      <p:sp>
        <p:nvSpPr>
          <p:cNvPr id="11" name="Text Placeholder 4"/>
          <p:cNvSpPr>
            <a:spLocks noGrp="1"/>
          </p:cNvSpPr>
          <p:nvPr>
            <p:ph type="body" sz="quarter" idx="18" hasCustomPrompt="1"/>
          </p:nvPr>
        </p:nvSpPr>
        <p:spPr>
          <a:xfrm>
            <a:off x="752400" y="354993"/>
            <a:ext cx="7647063" cy="169200"/>
          </a:xfrm>
        </p:spPr>
        <p:txBody>
          <a:bodyPr anchor="b"/>
          <a:lstStyle>
            <a:lvl1pPr>
              <a:spcAft>
                <a:spcPts val="0"/>
              </a:spcAft>
              <a:defRPr sz="1200"/>
            </a:lvl1pPr>
          </a:lstStyle>
          <a:p>
            <a:pPr lvl="0"/>
            <a:r>
              <a:rPr lang="en-US" noProof="0" dirty="0" smtClean="0"/>
              <a:t>Super title here</a:t>
            </a:r>
          </a:p>
        </p:txBody>
      </p:sp>
    </p:spTree>
    <p:extLst>
      <p:ext uri="{BB962C8B-B14F-4D97-AF65-F5344CB8AC3E}">
        <p14:creationId xmlns:p14="http://schemas.microsoft.com/office/powerpoint/2010/main" val="268386594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AD WITH CENTER">
    <p:spTree>
      <p:nvGrpSpPr>
        <p:cNvPr id="1" name=""/>
        <p:cNvGrpSpPr/>
        <p:nvPr/>
      </p:nvGrpSpPr>
      <p:grpSpPr>
        <a:xfrm>
          <a:off x="0" y="0"/>
          <a:ext cx="0" cy="0"/>
          <a:chOff x="0" y="0"/>
          <a:chExt cx="0" cy="0"/>
        </a:xfrm>
      </p:grpSpPr>
      <p:sp>
        <p:nvSpPr>
          <p:cNvPr id="5" name="Text Placeholder 8"/>
          <p:cNvSpPr>
            <a:spLocks noGrp="1"/>
          </p:cNvSpPr>
          <p:nvPr>
            <p:ph type="body" sz="quarter" idx="12"/>
          </p:nvPr>
        </p:nvSpPr>
        <p:spPr>
          <a:xfrm>
            <a:off x="5504400" y="4562077"/>
            <a:ext cx="2887200" cy="1451298"/>
          </a:xfrm>
          <a:ln w="6350">
            <a:solidFill>
              <a:schemeClr val="tx2"/>
            </a:solidFill>
          </a:ln>
        </p:spPr>
        <p:txBody>
          <a:bodyPr lIns="54000" tIns="54000" rIns="54000" bIns="54000"/>
          <a:lstStyle>
            <a:lvl1pPr>
              <a:defRPr sz="1000"/>
            </a:lvl1pPr>
            <a:lvl2pPr>
              <a:defRPr sz="1000"/>
            </a:lvl2pPr>
            <a:lvl3pPr>
              <a:defRPr sz="1000"/>
            </a:lvl3pPr>
            <a:lvl4pPr>
              <a:defRPr sz="1000"/>
            </a:lvl4pPr>
            <a:lvl5pPr>
              <a:defRPr sz="10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6" name="Text Placeholder 8"/>
          <p:cNvSpPr>
            <a:spLocks noGrp="1"/>
          </p:cNvSpPr>
          <p:nvPr>
            <p:ph type="body" sz="quarter" idx="13"/>
          </p:nvPr>
        </p:nvSpPr>
        <p:spPr>
          <a:xfrm>
            <a:off x="5504400" y="1809570"/>
            <a:ext cx="2887200" cy="1451298"/>
          </a:xfrm>
          <a:ln w="6350">
            <a:solidFill>
              <a:schemeClr val="tx2"/>
            </a:solidFill>
          </a:ln>
        </p:spPr>
        <p:txBody>
          <a:bodyPr lIns="54000" tIns="54000" rIns="54000" bIns="54000"/>
          <a:lstStyle>
            <a:lvl1pPr>
              <a:defRPr sz="1000"/>
            </a:lvl1pPr>
            <a:lvl2pPr>
              <a:defRPr sz="1000"/>
            </a:lvl2pPr>
            <a:lvl3pPr>
              <a:defRPr sz="1000"/>
            </a:lvl3pPr>
            <a:lvl4pPr>
              <a:defRPr sz="1000"/>
            </a:lvl4pPr>
            <a:lvl5pPr>
              <a:defRPr sz="10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3" name="Text Placeholder 12"/>
          <p:cNvSpPr>
            <a:spLocks noGrp="1"/>
          </p:cNvSpPr>
          <p:nvPr>
            <p:ph type="body" sz="quarter" idx="14" hasCustomPrompt="1"/>
          </p:nvPr>
        </p:nvSpPr>
        <p:spPr>
          <a:xfrm>
            <a:off x="3976201" y="3191933"/>
            <a:ext cx="1191600" cy="1191600"/>
          </a:xfrm>
          <a:prstGeom prst="ellipse">
            <a:avLst/>
          </a:prstGeom>
          <a:solidFill>
            <a:schemeClr val="accent1"/>
          </a:solidFill>
        </p:spPr>
        <p:txBody>
          <a:bodyPr lIns="54000" tIns="54000" rIns="54000" bIns="54000" anchor="ctr"/>
          <a:lstStyle>
            <a:lvl1pPr algn="ctr">
              <a:defRPr sz="10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smtClean="0"/>
              <a:t>Click to add text</a:t>
            </a:r>
            <a:endParaRPr lang="en-US" noProof="0" dirty="0"/>
          </a:p>
        </p:txBody>
      </p:sp>
      <p:sp>
        <p:nvSpPr>
          <p:cNvPr id="11" name="Text Placeholder 8"/>
          <p:cNvSpPr>
            <a:spLocks noGrp="1"/>
          </p:cNvSpPr>
          <p:nvPr>
            <p:ph type="body" sz="quarter" idx="15"/>
          </p:nvPr>
        </p:nvSpPr>
        <p:spPr>
          <a:xfrm>
            <a:off x="5504400" y="1428430"/>
            <a:ext cx="2887200" cy="388800"/>
          </a:xfrm>
          <a:solidFill>
            <a:schemeClr val="tx2"/>
          </a:solidFill>
          <a:ln w="6350">
            <a:solidFill>
              <a:schemeClr val="tx2"/>
            </a:solidFill>
          </a:ln>
        </p:spPr>
        <p:txBody>
          <a:bodyPr lIns="54000" tIns="54000" rIns="54000" bIns="54000" anchor="ctr"/>
          <a:lstStyle>
            <a:lvl1pPr>
              <a:defRPr sz="1000">
                <a:solidFill>
                  <a:schemeClr val="bg1"/>
                </a:solidFill>
              </a:defRPr>
            </a:lvl1pPr>
            <a:lvl2pPr>
              <a:defRPr sz="1400"/>
            </a:lvl2pPr>
            <a:lvl3pPr>
              <a:defRPr sz="1400"/>
            </a:lvl3pPr>
            <a:lvl4pPr>
              <a:defRPr sz="1400"/>
            </a:lvl4pPr>
            <a:lvl5pPr>
              <a:defRPr sz="1400"/>
            </a:lvl5pPr>
          </a:lstStyle>
          <a:p>
            <a:pPr lvl="0"/>
            <a:r>
              <a:rPr lang="en-US" noProof="0" smtClean="0"/>
              <a:t>Click to edit Master text styles</a:t>
            </a:r>
          </a:p>
        </p:txBody>
      </p:sp>
      <p:sp>
        <p:nvSpPr>
          <p:cNvPr id="12" name="Text Placeholder 8"/>
          <p:cNvSpPr>
            <a:spLocks noGrp="1"/>
          </p:cNvSpPr>
          <p:nvPr>
            <p:ph type="body" sz="quarter" idx="16"/>
          </p:nvPr>
        </p:nvSpPr>
        <p:spPr>
          <a:xfrm>
            <a:off x="5504400" y="4173277"/>
            <a:ext cx="2887200" cy="388800"/>
          </a:xfrm>
          <a:solidFill>
            <a:schemeClr val="tx2"/>
          </a:solidFill>
          <a:ln w="6350">
            <a:solidFill>
              <a:schemeClr val="tx2"/>
            </a:solidFill>
          </a:ln>
        </p:spPr>
        <p:txBody>
          <a:bodyPr lIns="54000" tIns="54000" rIns="54000" bIns="54000" anchor="ctr"/>
          <a:lstStyle>
            <a:lvl1pPr>
              <a:defRPr sz="1000">
                <a:solidFill>
                  <a:schemeClr val="bg1"/>
                </a:solidFill>
              </a:defRPr>
            </a:lvl1pPr>
            <a:lvl2pPr>
              <a:defRPr sz="1400"/>
            </a:lvl2pPr>
            <a:lvl3pPr>
              <a:defRPr sz="1400"/>
            </a:lvl3pPr>
            <a:lvl4pPr>
              <a:defRPr sz="1400"/>
            </a:lvl4pPr>
            <a:lvl5pPr>
              <a:defRPr sz="1400"/>
            </a:lvl5pPr>
          </a:lstStyle>
          <a:p>
            <a:pPr lvl="0"/>
            <a:r>
              <a:rPr lang="en-US" noProof="0" smtClean="0"/>
              <a:t>Click to edit Master text styles</a:t>
            </a:r>
          </a:p>
        </p:txBody>
      </p:sp>
      <p:sp>
        <p:nvSpPr>
          <p:cNvPr id="14" name="Text Placeholder 8"/>
          <p:cNvSpPr>
            <a:spLocks noGrp="1"/>
          </p:cNvSpPr>
          <p:nvPr>
            <p:ph type="body" sz="quarter" idx="17"/>
          </p:nvPr>
        </p:nvSpPr>
        <p:spPr>
          <a:xfrm>
            <a:off x="752400" y="4562077"/>
            <a:ext cx="2887200" cy="1451298"/>
          </a:xfrm>
          <a:ln w="6350">
            <a:solidFill>
              <a:schemeClr val="tx2"/>
            </a:solidFill>
          </a:ln>
        </p:spPr>
        <p:txBody>
          <a:bodyPr lIns="54000" tIns="54000" rIns="54000" bIns="54000"/>
          <a:lstStyle>
            <a:lvl1pPr>
              <a:defRPr sz="1000"/>
            </a:lvl1pPr>
            <a:lvl2pPr>
              <a:defRPr sz="1000"/>
            </a:lvl2pPr>
            <a:lvl3pPr>
              <a:defRPr sz="1000"/>
            </a:lvl3pPr>
            <a:lvl4pPr>
              <a:defRPr sz="1000"/>
            </a:lvl4pPr>
            <a:lvl5pPr>
              <a:defRPr sz="10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8" name="Text Placeholder 8"/>
          <p:cNvSpPr>
            <a:spLocks noGrp="1"/>
          </p:cNvSpPr>
          <p:nvPr>
            <p:ph type="body" sz="quarter" idx="18"/>
          </p:nvPr>
        </p:nvSpPr>
        <p:spPr>
          <a:xfrm>
            <a:off x="752400" y="4173277"/>
            <a:ext cx="2887200" cy="388800"/>
          </a:xfrm>
          <a:solidFill>
            <a:schemeClr val="tx2"/>
          </a:solidFill>
          <a:ln w="6350">
            <a:solidFill>
              <a:schemeClr val="tx2"/>
            </a:solidFill>
          </a:ln>
        </p:spPr>
        <p:txBody>
          <a:bodyPr lIns="54000" tIns="54000" rIns="54000" bIns="54000" anchor="ctr"/>
          <a:lstStyle>
            <a:lvl1pPr>
              <a:defRPr sz="1000">
                <a:solidFill>
                  <a:schemeClr val="bg1"/>
                </a:solidFill>
              </a:defRPr>
            </a:lvl1pPr>
            <a:lvl2pPr>
              <a:defRPr sz="1400"/>
            </a:lvl2pPr>
            <a:lvl3pPr>
              <a:defRPr sz="1400"/>
            </a:lvl3pPr>
            <a:lvl4pPr>
              <a:defRPr sz="1400"/>
            </a:lvl4pPr>
            <a:lvl5pPr>
              <a:defRPr sz="1400"/>
            </a:lvl5pPr>
          </a:lstStyle>
          <a:p>
            <a:pPr lvl="0"/>
            <a:r>
              <a:rPr lang="en-US" noProof="0" smtClean="0"/>
              <a:t>Click to edit Master text styles</a:t>
            </a:r>
          </a:p>
        </p:txBody>
      </p:sp>
      <p:sp>
        <p:nvSpPr>
          <p:cNvPr id="19" name="Text Placeholder 8"/>
          <p:cNvSpPr>
            <a:spLocks noGrp="1"/>
          </p:cNvSpPr>
          <p:nvPr>
            <p:ph type="body" sz="quarter" idx="19"/>
          </p:nvPr>
        </p:nvSpPr>
        <p:spPr>
          <a:xfrm>
            <a:off x="752400" y="1809570"/>
            <a:ext cx="2887200" cy="1451298"/>
          </a:xfrm>
          <a:ln w="6350">
            <a:solidFill>
              <a:schemeClr val="tx2"/>
            </a:solidFill>
          </a:ln>
        </p:spPr>
        <p:txBody>
          <a:bodyPr lIns="54000" tIns="54000" rIns="54000" bIns="54000"/>
          <a:lstStyle>
            <a:lvl1pPr>
              <a:defRPr sz="1000"/>
            </a:lvl1pPr>
            <a:lvl2pPr>
              <a:defRPr sz="1000"/>
            </a:lvl2pPr>
            <a:lvl3pPr>
              <a:defRPr sz="1000"/>
            </a:lvl3pPr>
            <a:lvl4pPr>
              <a:defRPr sz="1000"/>
            </a:lvl4pPr>
            <a:lvl5pPr>
              <a:defRPr sz="10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20" name="Text Placeholder 8"/>
          <p:cNvSpPr>
            <a:spLocks noGrp="1"/>
          </p:cNvSpPr>
          <p:nvPr>
            <p:ph type="body" sz="quarter" idx="20"/>
          </p:nvPr>
        </p:nvSpPr>
        <p:spPr>
          <a:xfrm>
            <a:off x="752400" y="1428430"/>
            <a:ext cx="2887200" cy="388800"/>
          </a:xfrm>
          <a:solidFill>
            <a:schemeClr val="tx2"/>
          </a:solidFill>
          <a:ln w="6350">
            <a:solidFill>
              <a:schemeClr val="tx2"/>
            </a:solidFill>
          </a:ln>
        </p:spPr>
        <p:txBody>
          <a:bodyPr lIns="54000" tIns="54000" rIns="54000" bIns="54000" anchor="ctr"/>
          <a:lstStyle>
            <a:lvl1pPr>
              <a:defRPr sz="1000">
                <a:solidFill>
                  <a:schemeClr val="bg1"/>
                </a:solidFill>
              </a:defRPr>
            </a:lvl1pPr>
            <a:lvl2pPr>
              <a:defRPr sz="1400"/>
            </a:lvl2pPr>
            <a:lvl3pPr>
              <a:defRPr sz="1400"/>
            </a:lvl3pPr>
            <a:lvl4pPr>
              <a:defRPr sz="1400"/>
            </a:lvl4pPr>
            <a:lvl5pPr>
              <a:defRPr sz="1400"/>
            </a:lvl5pPr>
          </a:lstStyle>
          <a:p>
            <a:pPr lvl="0"/>
            <a:r>
              <a:rPr lang="en-US" noProof="0" smtClean="0"/>
              <a:t>Click to edit Master text styles</a:t>
            </a:r>
          </a:p>
        </p:txBody>
      </p:sp>
      <p:sp>
        <p:nvSpPr>
          <p:cNvPr id="3" name="Right Arrow 2"/>
          <p:cNvSpPr/>
          <p:nvPr userDrawn="1"/>
        </p:nvSpPr>
        <p:spPr>
          <a:xfrm rot="2655894">
            <a:off x="3785399" y="2812312"/>
            <a:ext cx="381600" cy="378000"/>
          </a:xfrm>
          <a:prstGeom prst="rightArrow">
            <a:avLst>
              <a:gd name="adj1" fmla="val 65119"/>
              <a:gd name="adj2"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l"/>
            <a:endParaRPr lang="en-US" sz="1000" noProof="0" dirty="0">
              <a:solidFill>
                <a:schemeClr val="bg1"/>
              </a:solidFill>
            </a:endParaRPr>
          </a:p>
        </p:txBody>
      </p:sp>
      <p:sp>
        <p:nvSpPr>
          <p:cNvPr id="21" name="Right Arrow 20"/>
          <p:cNvSpPr/>
          <p:nvPr userDrawn="1"/>
        </p:nvSpPr>
        <p:spPr>
          <a:xfrm rot="18944106" flipH="1">
            <a:off x="4977002" y="2812312"/>
            <a:ext cx="381600" cy="378000"/>
          </a:xfrm>
          <a:prstGeom prst="rightArrow">
            <a:avLst>
              <a:gd name="adj1" fmla="val 65119"/>
              <a:gd name="adj2"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l"/>
            <a:endParaRPr lang="en-US" sz="1000" noProof="0" dirty="0">
              <a:solidFill>
                <a:schemeClr val="bg1"/>
              </a:solidFill>
            </a:endParaRPr>
          </a:p>
        </p:txBody>
      </p:sp>
      <p:sp>
        <p:nvSpPr>
          <p:cNvPr id="22" name="Right Arrow 21"/>
          <p:cNvSpPr/>
          <p:nvPr userDrawn="1"/>
        </p:nvSpPr>
        <p:spPr>
          <a:xfrm rot="18944106" flipV="1">
            <a:off x="3785399" y="4385153"/>
            <a:ext cx="381600" cy="378000"/>
          </a:xfrm>
          <a:prstGeom prst="rightArrow">
            <a:avLst>
              <a:gd name="adj1" fmla="val 65119"/>
              <a:gd name="adj2"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l"/>
            <a:endParaRPr lang="en-US" sz="1000" noProof="0" dirty="0">
              <a:solidFill>
                <a:schemeClr val="bg1"/>
              </a:solidFill>
            </a:endParaRPr>
          </a:p>
        </p:txBody>
      </p:sp>
      <p:sp>
        <p:nvSpPr>
          <p:cNvPr id="23" name="Right Arrow 22"/>
          <p:cNvSpPr/>
          <p:nvPr userDrawn="1"/>
        </p:nvSpPr>
        <p:spPr>
          <a:xfrm rot="2655894" flipH="1" flipV="1">
            <a:off x="4977002" y="4385153"/>
            <a:ext cx="381600" cy="378000"/>
          </a:xfrm>
          <a:prstGeom prst="rightArrow">
            <a:avLst>
              <a:gd name="adj1" fmla="val 65119"/>
              <a:gd name="adj2"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l"/>
            <a:endParaRPr lang="en-US" sz="1000" noProof="0" dirty="0">
              <a:solidFill>
                <a:schemeClr val="bg1"/>
              </a:solidFill>
            </a:endParaRPr>
          </a:p>
        </p:txBody>
      </p:sp>
      <p:sp>
        <p:nvSpPr>
          <p:cNvPr id="4" name="Title 3"/>
          <p:cNvSpPr>
            <a:spLocks noGrp="1"/>
          </p:cNvSpPr>
          <p:nvPr>
            <p:ph type="title"/>
          </p:nvPr>
        </p:nvSpPr>
        <p:spPr/>
        <p:txBody>
          <a:bodyPr/>
          <a:lstStyle/>
          <a:p>
            <a:r>
              <a:rPr lang="en-US" noProof="0" smtClean="0"/>
              <a:t>Click to edit Master title style</a:t>
            </a:r>
            <a:endParaRPr lang="en-US" noProof="0" dirty="0"/>
          </a:p>
        </p:txBody>
      </p:sp>
      <p:sp>
        <p:nvSpPr>
          <p:cNvPr id="16" name="Text Placeholder 4"/>
          <p:cNvSpPr>
            <a:spLocks noGrp="1"/>
          </p:cNvSpPr>
          <p:nvPr>
            <p:ph type="body" sz="quarter" idx="11" hasCustomPrompt="1"/>
          </p:nvPr>
        </p:nvSpPr>
        <p:spPr>
          <a:xfrm>
            <a:off x="752400" y="354993"/>
            <a:ext cx="7647063" cy="169200"/>
          </a:xfrm>
        </p:spPr>
        <p:txBody>
          <a:bodyPr anchor="b"/>
          <a:lstStyle>
            <a:lvl1pPr>
              <a:spcAft>
                <a:spcPts val="0"/>
              </a:spcAft>
              <a:defRPr sz="1200"/>
            </a:lvl1pPr>
          </a:lstStyle>
          <a:p>
            <a:pPr lvl="0"/>
            <a:r>
              <a:rPr lang="en-US" noProof="0" dirty="0" smtClean="0"/>
              <a:t>Super title here</a:t>
            </a:r>
          </a:p>
        </p:txBody>
      </p:sp>
    </p:spTree>
    <p:extLst>
      <p:ext uri="{BB962C8B-B14F-4D97-AF65-F5344CB8AC3E}">
        <p14:creationId xmlns:p14="http://schemas.microsoft.com/office/powerpoint/2010/main" val="169571562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BLUE">
    <p:spTree>
      <p:nvGrpSpPr>
        <p:cNvPr id="1" name=""/>
        <p:cNvGrpSpPr/>
        <p:nvPr/>
      </p:nvGrpSpPr>
      <p:grpSpPr>
        <a:xfrm>
          <a:off x="0" y="0"/>
          <a:ext cx="0" cy="0"/>
          <a:chOff x="0" y="0"/>
          <a:chExt cx="0" cy="0"/>
        </a:xfrm>
      </p:grpSpPr>
      <p:sp>
        <p:nvSpPr>
          <p:cNvPr id="19" name="Text Placeholder 8"/>
          <p:cNvSpPr>
            <a:spLocks noGrp="1"/>
          </p:cNvSpPr>
          <p:nvPr>
            <p:ph type="body" sz="quarter" idx="19"/>
          </p:nvPr>
        </p:nvSpPr>
        <p:spPr>
          <a:xfrm>
            <a:off x="752400" y="1809570"/>
            <a:ext cx="3726000" cy="4218461"/>
          </a:xfrm>
          <a:ln w="6350">
            <a:solidFill>
              <a:schemeClr val="tx2"/>
            </a:solidFill>
          </a:ln>
        </p:spPr>
        <p:txBody>
          <a:bodyPr lIns="54000" tIns="54000" rIns="54000" bIns="54000"/>
          <a:lstStyle>
            <a:lvl1pPr>
              <a:defRPr sz="1000"/>
            </a:lvl1pPr>
            <a:lvl2pPr>
              <a:defRPr sz="1000"/>
            </a:lvl2pPr>
            <a:lvl3pPr>
              <a:defRPr sz="1000"/>
            </a:lvl3pPr>
            <a:lvl4pPr>
              <a:defRPr sz="1000"/>
            </a:lvl4pPr>
            <a:lvl5pPr>
              <a:defRPr sz="10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20" name="Text Placeholder 8"/>
          <p:cNvSpPr>
            <a:spLocks noGrp="1"/>
          </p:cNvSpPr>
          <p:nvPr>
            <p:ph type="body" sz="quarter" idx="20"/>
          </p:nvPr>
        </p:nvSpPr>
        <p:spPr>
          <a:xfrm>
            <a:off x="752400" y="1428430"/>
            <a:ext cx="3726000" cy="388800"/>
          </a:xfrm>
          <a:solidFill>
            <a:schemeClr val="tx2"/>
          </a:solidFill>
          <a:ln w="6350">
            <a:solidFill>
              <a:schemeClr val="tx2"/>
            </a:solidFill>
          </a:ln>
        </p:spPr>
        <p:txBody>
          <a:bodyPr lIns="54000" tIns="54000" rIns="54000" bIns="54000" anchor="ctr"/>
          <a:lstStyle>
            <a:lvl1pPr>
              <a:defRPr sz="1000">
                <a:solidFill>
                  <a:schemeClr val="bg1"/>
                </a:solidFill>
              </a:defRPr>
            </a:lvl1pPr>
            <a:lvl2pPr>
              <a:defRPr sz="1400"/>
            </a:lvl2pPr>
            <a:lvl3pPr>
              <a:defRPr sz="1400"/>
            </a:lvl3pPr>
            <a:lvl4pPr>
              <a:defRPr sz="1400"/>
            </a:lvl4pPr>
            <a:lvl5pPr>
              <a:defRPr sz="1400"/>
            </a:lvl5pPr>
          </a:lstStyle>
          <a:p>
            <a:pPr lvl="0"/>
            <a:r>
              <a:rPr lang="en-US" noProof="0" smtClean="0"/>
              <a:t>Click to edit Master text styles</a:t>
            </a:r>
          </a:p>
        </p:txBody>
      </p:sp>
      <p:sp>
        <p:nvSpPr>
          <p:cNvPr id="16" name="Text Placeholder 8"/>
          <p:cNvSpPr>
            <a:spLocks noGrp="1"/>
          </p:cNvSpPr>
          <p:nvPr>
            <p:ph type="body" sz="quarter" idx="21"/>
          </p:nvPr>
        </p:nvSpPr>
        <p:spPr>
          <a:xfrm>
            <a:off x="4665600" y="1809570"/>
            <a:ext cx="3726000" cy="4218461"/>
          </a:xfrm>
          <a:ln w="6350">
            <a:solidFill>
              <a:schemeClr val="tx2"/>
            </a:solidFill>
          </a:ln>
        </p:spPr>
        <p:txBody>
          <a:bodyPr lIns="54000" tIns="54000" rIns="54000" bIns="54000"/>
          <a:lstStyle>
            <a:lvl1pPr>
              <a:defRPr sz="1000"/>
            </a:lvl1pPr>
            <a:lvl2pPr>
              <a:defRPr sz="1000"/>
            </a:lvl2pPr>
            <a:lvl3pPr>
              <a:defRPr sz="1000"/>
            </a:lvl3pPr>
            <a:lvl4pPr>
              <a:defRPr sz="1000"/>
            </a:lvl4pPr>
            <a:lvl5pPr>
              <a:defRPr sz="10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7" name="Text Placeholder 8"/>
          <p:cNvSpPr>
            <a:spLocks noGrp="1"/>
          </p:cNvSpPr>
          <p:nvPr>
            <p:ph type="body" sz="quarter" idx="22"/>
          </p:nvPr>
        </p:nvSpPr>
        <p:spPr>
          <a:xfrm>
            <a:off x="4665600" y="1428430"/>
            <a:ext cx="3726000" cy="388800"/>
          </a:xfrm>
          <a:solidFill>
            <a:schemeClr val="tx2"/>
          </a:solidFill>
          <a:ln w="6350">
            <a:solidFill>
              <a:schemeClr val="tx2"/>
            </a:solidFill>
          </a:ln>
        </p:spPr>
        <p:txBody>
          <a:bodyPr lIns="54000" tIns="54000" rIns="54000" bIns="54000" anchor="ctr"/>
          <a:lstStyle>
            <a:lvl1pPr>
              <a:defRPr sz="1000">
                <a:solidFill>
                  <a:schemeClr val="bg1"/>
                </a:solidFill>
              </a:defRPr>
            </a:lvl1pPr>
            <a:lvl2pPr>
              <a:defRPr sz="1400"/>
            </a:lvl2pPr>
            <a:lvl3pPr>
              <a:defRPr sz="1400"/>
            </a:lvl3pPr>
            <a:lvl4pPr>
              <a:defRPr sz="1400"/>
            </a:lvl4pPr>
            <a:lvl5pPr>
              <a:defRPr sz="1400"/>
            </a:lvl5pPr>
          </a:lstStyle>
          <a:p>
            <a:pPr lvl="0"/>
            <a:r>
              <a:rPr lang="en-US" noProof="0" smtClean="0"/>
              <a:t>Click to edit Master text styles</a:t>
            </a:r>
          </a:p>
        </p:txBody>
      </p:sp>
      <p:sp>
        <p:nvSpPr>
          <p:cNvPr id="3" name="Title 2"/>
          <p:cNvSpPr>
            <a:spLocks noGrp="1"/>
          </p:cNvSpPr>
          <p:nvPr>
            <p:ph type="title"/>
          </p:nvPr>
        </p:nvSpPr>
        <p:spPr/>
        <p:txBody>
          <a:bodyPr/>
          <a:lstStyle/>
          <a:p>
            <a:r>
              <a:rPr lang="en-US" noProof="0" smtClean="0"/>
              <a:t>Click to edit Master title style</a:t>
            </a:r>
            <a:endParaRPr lang="en-US" noProof="0" dirty="0"/>
          </a:p>
        </p:txBody>
      </p:sp>
      <p:sp>
        <p:nvSpPr>
          <p:cNvPr id="7" name="Text Placeholder 4"/>
          <p:cNvSpPr>
            <a:spLocks noGrp="1"/>
          </p:cNvSpPr>
          <p:nvPr>
            <p:ph type="body" sz="quarter" idx="11" hasCustomPrompt="1"/>
          </p:nvPr>
        </p:nvSpPr>
        <p:spPr>
          <a:xfrm>
            <a:off x="752400" y="354993"/>
            <a:ext cx="7647063" cy="169200"/>
          </a:xfrm>
        </p:spPr>
        <p:txBody>
          <a:bodyPr anchor="b"/>
          <a:lstStyle>
            <a:lvl1pPr>
              <a:spcAft>
                <a:spcPts val="0"/>
              </a:spcAft>
              <a:defRPr sz="1200"/>
            </a:lvl1pPr>
          </a:lstStyle>
          <a:p>
            <a:pPr lvl="0"/>
            <a:r>
              <a:rPr lang="en-US" noProof="0" dirty="0" smtClean="0"/>
              <a:t>Super title here</a:t>
            </a:r>
          </a:p>
        </p:txBody>
      </p:sp>
    </p:spTree>
    <p:extLst>
      <p:ext uri="{BB962C8B-B14F-4D97-AF65-F5344CB8AC3E}">
        <p14:creationId xmlns:p14="http://schemas.microsoft.com/office/powerpoint/2010/main" val="38553535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AD">
    <p:spTree>
      <p:nvGrpSpPr>
        <p:cNvPr id="1" name=""/>
        <p:cNvGrpSpPr/>
        <p:nvPr/>
      </p:nvGrpSpPr>
      <p:grpSpPr>
        <a:xfrm>
          <a:off x="0" y="0"/>
          <a:ext cx="0" cy="0"/>
          <a:chOff x="0" y="0"/>
          <a:chExt cx="0" cy="0"/>
        </a:xfrm>
      </p:grpSpPr>
      <p:sp>
        <p:nvSpPr>
          <p:cNvPr id="19" name="Text Placeholder 8"/>
          <p:cNvSpPr>
            <a:spLocks noGrp="1"/>
          </p:cNvSpPr>
          <p:nvPr>
            <p:ph type="body" sz="quarter" idx="19"/>
          </p:nvPr>
        </p:nvSpPr>
        <p:spPr>
          <a:xfrm>
            <a:off x="752400" y="1809570"/>
            <a:ext cx="3726000" cy="1790728"/>
          </a:xfrm>
          <a:ln w="6350">
            <a:solidFill>
              <a:schemeClr val="tx2"/>
            </a:solidFill>
          </a:ln>
        </p:spPr>
        <p:txBody>
          <a:bodyPr lIns="54000" tIns="54000" rIns="54000" bIns="54000"/>
          <a:lstStyle>
            <a:lvl1pPr>
              <a:defRPr sz="1000"/>
            </a:lvl1pPr>
            <a:lvl2pPr>
              <a:defRPr sz="1000"/>
            </a:lvl2pPr>
            <a:lvl3pPr>
              <a:defRPr sz="1000"/>
            </a:lvl3pPr>
            <a:lvl4pPr>
              <a:defRPr sz="1000"/>
            </a:lvl4pPr>
            <a:lvl5pPr>
              <a:defRPr sz="10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20" name="Text Placeholder 8"/>
          <p:cNvSpPr>
            <a:spLocks noGrp="1"/>
          </p:cNvSpPr>
          <p:nvPr>
            <p:ph type="body" sz="quarter" idx="20"/>
          </p:nvPr>
        </p:nvSpPr>
        <p:spPr>
          <a:xfrm>
            <a:off x="752400" y="1428430"/>
            <a:ext cx="3726000" cy="388800"/>
          </a:xfrm>
          <a:solidFill>
            <a:schemeClr val="tx2"/>
          </a:solidFill>
          <a:ln w="6350">
            <a:solidFill>
              <a:schemeClr val="tx2"/>
            </a:solidFill>
          </a:ln>
        </p:spPr>
        <p:txBody>
          <a:bodyPr lIns="54000" tIns="54000" rIns="54000" bIns="54000" anchor="ctr"/>
          <a:lstStyle>
            <a:lvl1pPr>
              <a:defRPr sz="1000">
                <a:solidFill>
                  <a:schemeClr val="bg1"/>
                </a:solidFill>
              </a:defRPr>
            </a:lvl1pPr>
            <a:lvl2pPr>
              <a:defRPr sz="1400"/>
            </a:lvl2pPr>
            <a:lvl3pPr>
              <a:defRPr sz="1400"/>
            </a:lvl3pPr>
            <a:lvl4pPr>
              <a:defRPr sz="1400"/>
            </a:lvl4pPr>
            <a:lvl5pPr>
              <a:defRPr sz="1400"/>
            </a:lvl5pPr>
          </a:lstStyle>
          <a:p>
            <a:pPr lvl="0"/>
            <a:r>
              <a:rPr lang="en-US" noProof="0" smtClean="0"/>
              <a:t>Click to edit Master text styles</a:t>
            </a:r>
          </a:p>
        </p:txBody>
      </p:sp>
      <p:sp>
        <p:nvSpPr>
          <p:cNvPr id="16" name="Text Placeholder 8"/>
          <p:cNvSpPr>
            <a:spLocks noGrp="1"/>
          </p:cNvSpPr>
          <p:nvPr>
            <p:ph type="body" sz="quarter" idx="21"/>
          </p:nvPr>
        </p:nvSpPr>
        <p:spPr>
          <a:xfrm>
            <a:off x="4665600" y="1809570"/>
            <a:ext cx="3726000" cy="1790728"/>
          </a:xfrm>
          <a:ln w="6350">
            <a:solidFill>
              <a:schemeClr val="tx2"/>
            </a:solidFill>
          </a:ln>
        </p:spPr>
        <p:txBody>
          <a:bodyPr lIns="54000" tIns="54000" rIns="54000" bIns="54000"/>
          <a:lstStyle>
            <a:lvl1pPr>
              <a:defRPr sz="1000"/>
            </a:lvl1pPr>
            <a:lvl2pPr>
              <a:defRPr sz="1000"/>
            </a:lvl2pPr>
            <a:lvl3pPr>
              <a:defRPr sz="1000"/>
            </a:lvl3pPr>
            <a:lvl4pPr>
              <a:defRPr sz="1000"/>
            </a:lvl4pPr>
            <a:lvl5pPr>
              <a:defRPr sz="10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7" name="Text Placeholder 8"/>
          <p:cNvSpPr>
            <a:spLocks noGrp="1"/>
          </p:cNvSpPr>
          <p:nvPr>
            <p:ph type="body" sz="quarter" idx="22"/>
          </p:nvPr>
        </p:nvSpPr>
        <p:spPr>
          <a:xfrm>
            <a:off x="4665600" y="1428430"/>
            <a:ext cx="3726000" cy="388800"/>
          </a:xfrm>
          <a:solidFill>
            <a:schemeClr val="tx2"/>
          </a:solidFill>
          <a:ln w="6350">
            <a:solidFill>
              <a:schemeClr val="tx2"/>
            </a:solidFill>
          </a:ln>
        </p:spPr>
        <p:txBody>
          <a:bodyPr lIns="54000" tIns="54000" rIns="54000" bIns="54000" anchor="ctr"/>
          <a:lstStyle>
            <a:lvl1pPr>
              <a:defRPr sz="1000">
                <a:solidFill>
                  <a:schemeClr val="bg1"/>
                </a:solidFill>
              </a:defRPr>
            </a:lvl1pPr>
            <a:lvl2pPr>
              <a:defRPr sz="1400"/>
            </a:lvl2pPr>
            <a:lvl3pPr>
              <a:defRPr sz="1400"/>
            </a:lvl3pPr>
            <a:lvl4pPr>
              <a:defRPr sz="1400"/>
            </a:lvl4pPr>
            <a:lvl5pPr>
              <a:defRPr sz="1400"/>
            </a:lvl5pPr>
          </a:lstStyle>
          <a:p>
            <a:pPr lvl="0"/>
            <a:r>
              <a:rPr lang="en-US" noProof="0" smtClean="0"/>
              <a:t>Click to edit Master text styles</a:t>
            </a:r>
          </a:p>
        </p:txBody>
      </p:sp>
      <p:sp>
        <p:nvSpPr>
          <p:cNvPr id="7" name="Text Placeholder 8"/>
          <p:cNvSpPr>
            <a:spLocks noGrp="1"/>
          </p:cNvSpPr>
          <p:nvPr>
            <p:ph type="body" sz="quarter" idx="23"/>
          </p:nvPr>
        </p:nvSpPr>
        <p:spPr>
          <a:xfrm>
            <a:off x="752400" y="4235284"/>
            <a:ext cx="3726000" cy="1785600"/>
          </a:xfrm>
          <a:ln w="6350">
            <a:solidFill>
              <a:schemeClr val="tx2"/>
            </a:solidFill>
          </a:ln>
        </p:spPr>
        <p:txBody>
          <a:bodyPr lIns="54000" tIns="54000" rIns="54000" bIns="54000"/>
          <a:lstStyle>
            <a:lvl1pPr>
              <a:defRPr sz="1000"/>
            </a:lvl1pPr>
            <a:lvl2pPr>
              <a:defRPr sz="1000"/>
            </a:lvl2pPr>
            <a:lvl3pPr>
              <a:defRPr sz="1000"/>
            </a:lvl3pPr>
            <a:lvl4pPr>
              <a:defRPr sz="1000"/>
            </a:lvl4pPr>
            <a:lvl5pPr>
              <a:defRPr sz="10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8" name="Text Placeholder 8"/>
          <p:cNvSpPr>
            <a:spLocks noGrp="1"/>
          </p:cNvSpPr>
          <p:nvPr>
            <p:ph type="body" sz="quarter" idx="24"/>
          </p:nvPr>
        </p:nvSpPr>
        <p:spPr>
          <a:xfrm>
            <a:off x="752400" y="3844605"/>
            <a:ext cx="3726000" cy="388800"/>
          </a:xfrm>
          <a:solidFill>
            <a:schemeClr val="tx2"/>
          </a:solidFill>
          <a:ln w="6350">
            <a:solidFill>
              <a:schemeClr val="tx2"/>
            </a:solidFill>
          </a:ln>
        </p:spPr>
        <p:txBody>
          <a:bodyPr lIns="54000" tIns="54000" rIns="54000" bIns="54000" anchor="ctr"/>
          <a:lstStyle>
            <a:lvl1pPr>
              <a:defRPr sz="1000">
                <a:solidFill>
                  <a:schemeClr val="bg1"/>
                </a:solidFill>
              </a:defRPr>
            </a:lvl1pPr>
            <a:lvl2pPr>
              <a:defRPr sz="1400"/>
            </a:lvl2pPr>
            <a:lvl3pPr>
              <a:defRPr sz="1400"/>
            </a:lvl3pPr>
            <a:lvl4pPr>
              <a:defRPr sz="1400"/>
            </a:lvl4pPr>
            <a:lvl5pPr>
              <a:defRPr sz="1400"/>
            </a:lvl5pPr>
          </a:lstStyle>
          <a:p>
            <a:pPr lvl="0"/>
            <a:r>
              <a:rPr lang="en-US" noProof="0" smtClean="0"/>
              <a:t>Click to edit Master text styles</a:t>
            </a:r>
          </a:p>
        </p:txBody>
      </p:sp>
      <p:sp>
        <p:nvSpPr>
          <p:cNvPr id="9" name="Text Placeholder 8"/>
          <p:cNvSpPr>
            <a:spLocks noGrp="1"/>
          </p:cNvSpPr>
          <p:nvPr>
            <p:ph type="body" sz="quarter" idx="25"/>
          </p:nvPr>
        </p:nvSpPr>
        <p:spPr>
          <a:xfrm>
            <a:off x="4665600" y="4235284"/>
            <a:ext cx="3726000" cy="1785600"/>
          </a:xfrm>
          <a:ln w="6350">
            <a:solidFill>
              <a:schemeClr val="tx2"/>
            </a:solidFill>
          </a:ln>
        </p:spPr>
        <p:txBody>
          <a:bodyPr lIns="54000" tIns="54000" rIns="54000" bIns="54000"/>
          <a:lstStyle>
            <a:lvl1pPr>
              <a:defRPr sz="1000"/>
            </a:lvl1pPr>
            <a:lvl2pPr>
              <a:defRPr sz="1000"/>
            </a:lvl2pPr>
            <a:lvl3pPr>
              <a:defRPr sz="1000"/>
            </a:lvl3pPr>
            <a:lvl4pPr>
              <a:defRPr sz="1000"/>
            </a:lvl4pPr>
            <a:lvl5pPr>
              <a:defRPr sz="10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0" name="Text Placeholder 8"/>
          <p:cNvSpPr>
            <a:spLocks noGrp="1"/>
          </p:cNvSpPr>
          <p:nvPr>
            <p:ph type="body" sz="quarter" idx="26"/>
          </p:nvPr>
        </p:nvSpPr>
        <p:spPr>
          <a:xfrm>
            <a:off x="4665600" y="3844605"/>
            <a:ext cx="3726000" cy="388800"/>
          </a:xfrm>
          <a:solidFill>
            <a:schemeClr val="tx2"/>
          </a:solidFill>
          <a:ln w="6350">
            <a:solidFill>
              <a:schemeClr val="tx2"/>
            </a:solidFill>
          </a:ln>
        </p:spPr>
        <p:txBody>
          <a:bodyPr lIns="54000" tIns="54000" rIns="54000" bIns="54000" anchor="ctr"/>
          <a:lstStyle>
            <a:lvl1pPr>
              <a:defRPr sz="1000">
                <a:solidFill>
                  <a:schemeClr val="bg1"/>
                </a:solidFill>
              </a:defRPr>
            </a:lvl1pPr>
            <a:lvl2pPr>
              <a:defRPr sz="1400"/>
            </a:lvl2pPr>
            <a:lvl3pPr>
              <a:defRPr sz="1400"/>
            </a:lvl3pPr>
            <a:lvl4pPr>
              <a:defRPr sz="1400"/>
            </a:lvl4pPr>
            <a:lvl5pPr>
              <a:defRPr sz="1400"/>
            </a:lvl5pPr>
          </a:lstStyle>
          <a:p>
            <a:pPr lvl="0"/>
            <a:r>
              <a:rPr lang="en-US" noProof="0" smtClean="0"/>
              <a:t>Click to edit Master text styles</a:t>
            </a:r>
          </a:p>
        </p:txBody>
      </p:sp>
      <p:sp>
        <p:nvSpPr>
          <p:cNvPr id="3" name="Title 2"/>
          <p:cNvSpPr>
            <a:spLocks noGrp="1"/>
          </p:cNvSpPr>
          <p:nvPr>
            <p:ph type="title"/>
          </p:nvPr>
        </p:nvSpPr>
        <p:spPr/>
        <p:txBody>
          <a:bodyPr/>
          <a:lstStyle/>
          <a:p>
            <a:r>
              <a:rPr lang="en-US" noProof="0" smtClean="0"/>
              <a:t>Click to edit Master title style</a:t>
            </a:r>
            <a:endParaRPr lang="en-US" noProof="0" dirty="0"/>
          </a:p>
        </p:txBody>
      </p:sp>
    </p:spTree>
    <p:extLst>
      <p:ext uri="{BB962C8B-B14F-4D97-AF65-F5344CB8AC3E}">
        <p14:creationId xmlns:p14="http://schemas.microsoft.com/office/powerpoint/2010/main" val="95569569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044800" y="1346400"/>
            <a:ext cx="6192000" cy="3510000"/>
          </a:xfrm>
        </p:spPr>
        <p:txBody>
          <a:bodyPr anchor="t" anchorCtr="0"/>
          <a:lstStyle>
            <a:lvl1pPr algn="l">
              <a:defRPr sz="11000">
                <a:solidFill>
                  <a:schemeClr val="bg1"/>
                </a:solidFill>
              </a:defRPr>
            </a:lvl1pPr>
          </a:lstStyle>
          <a:p>
            <a:r>
              <a:rPr lang="en-US" noProof="0" smtClean="0"/>
              <a:t>Click to edit Master title style</a:t>
            </a:r>
            <a:endParaRPr lang="en-US" noProof="0" dirty="0"/>
          </a:p>
        </p:txBody>
      </p:sp>
      <p:sp>
        <p:nvSpPr>
          <p:cNvPr id="4" name="object 3"/>
          <p:cNvSpPr/>
          <p:nvPr userDrawn="1"/>
        </p:nvSpPr>
        <p:spPr>
          <a:xfrm>
            <a:off x="0" y="0"/>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accent1"/>
          </a:solidFill>
        </p:spPr>
        <p:txBody>
          <a:bodyPr wrap="square" lIns="0" tIns="0" rIns="0" bIns="0" rtlCol="0">
            <a:noAutofit/>
          </a:bodyPr>
          <a:lstStyle/>
          <a:p>
            <a:endParaRPr sz="1800" dirty="0">
              <a:latin typeface="Arial" panose="020B0604020202020204" pitchFamily="34" charset="0"/>
            </a:endParaRPr>
          </a:p>
        </p:txBody>
      </p:sp>
      <p:sp>
        <p:nvSpPr>
          <p:cNvPr id="6" name="Freeform 19"/>
          <p:cNvSpPr>
            <a:spLocks noEditPoints="1"/>
          </p:cNvSpPr>
          <p:nvPr userDrawn="1"/>
        </p:nvSpPr>
        <p:spPr bwMode="auto">
          <a:xfrm>
            <a:off x="2064100" y="784800"/>
            <a:ext cx="7776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5" name="Text Placeholder 3"/>
          <p:cNvSpPr>
            <a:spLocks noGrp="1"/>
          </p:cNvSpPr>
          <p:nvPr>
            <p:ph type="body" sz="quarter" idx="11"/>
          </p:nvPr>
        </p:nvSpPr>
        <p:spPr>
          <a:xfrm>
            <a:off x="2064100" y="5036400"/>
            <a:ext cx="617270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noProof="0" smtClean="0"/>
              <a:t>Click to edit Master text styles</a:t>
            </a:r>
          </a:p>
        </p:txBody>
      </p:sp>
    </p:spTree>
    <p:extLst>
      <p:ext uri="{BB962C8B-B14F-4D97-AF65-F5344CB8AC3E}">
        <p14:creationId xmlns:p14="http://schemas.microsoft.com/office/powerpoint/2010/main" val="194983935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 Left dark vertical imag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9144000" cy="6858000"/>
          </a:xfrm>
          <a:prstGeom prst="rect">
            <a:avLst/>
          </a:prstGeom>
        </p:spPr>
      </p:pic>
      <p:sp>
        <p:nvSpPr>
          <p:cNvPr id="9" name="Title 1"/>
          <p:cNvSpPr>
            <a:spLocks noGrp="1"/>
          </p:cNvSpPr>
          <p:nvPr>
            <p:ph type="ctrTitle" hasCustomPrompt="1"/>
          </p:nvPr>
        </p:nvSpPr>
        <p:spPr>
          <a:xfrm>
            <a:off x="3416175" y="1339200"/>
            <a:ext cx="4983288" cy="3510000"/>
          </a:xfrm>
        </p:spPr>
        <p:txBody>
          <a:bodyPr anchor="t" anchorCtr="0"/>
          <a:lstStyle>
            <a:lvl1pPr algn="l">
              <a:defRPr sz="11000">
                <a:solidFill>
                  <a:schemeClr val="bg1"/>
                </a:solidFill>
              </a:defRPr>
            </a:lvl1pPr>
          </a:lstStyle>
          <a:p>
            <a:r>
              <a:rPr lang="en-US" noProof="0" dirty="0" smtClean="0"/>
              <a:t>Title slide 2</a:t>
            </a:r>
            <a:br>
              <a:rPr lang="en-US" noProof="0" dirty="0" smtClean="0"/>
            </a:br>
            <a:r>
              <a:rPr lang="en-US" noProof="0" dirty="0" smtClean="0"/>
              <a:t>dark left vertical image</a:t>
            </a:r>
            <a:endParaRPr lang="en-US" noProof="0" dirty="0"/>
          </a:p>
        </p:txBody>
      </p:sp>
      <p:sp>
        <p:nvSpPr>
          <p:cNvPr id="10" name="Freeform 19"/>
          <p:cNvSpPr>
            <a:spLocks noEditPoints="1"/>
          </p:cNvSpPr>
          <p:nvPr userDrawn="1"/>
        </p:nvSpPr>
        <p:spPr bwMode="auto">
          <a:xfrm>
            <a:off x="3444975" y="784800"/>
            <a:ext cx="7776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1" name="Text Placeholder 3"/>
          <p:cNvSpPr>
            <a:spLocks noGrp="1"/>
          </p:cNvSpPr>
          <p:nvPr>
            <p:ph type="body" sz="quarter" idx="11" hasCustomPrompt="1"/>
          </p:nvPr>
        </p:nvSpPr>
        <p:spPr>
          <a:xfrm>
            <a:off x="3444975" y="5036400"/>
            <a:ext cx="4954488" cy="216000"/>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smtClean="0"/>
              <a:t>Subtitle here</a:t>
            </a:r>
          </a:p>
        </p:txBody>
      </p:sp>
      <p:sp>
        <p:nvSpPr>
          <p:cNvPr id="12" name="Text Placeholder 4"/>
          <p:cNvSpPr>
            <a:spLocks noGrp="1"/>
          </p:cNvSpPr>
          <p:nvPr>
            <p:ph type="body" sz="quarter" idx="12" hasCustomPrompt="1"/>
          </p:nvPr>
        </p:nvSpPr>
        <p:spPr>
          <a:xfrm>
            <a:off x="3444975" y="5502275"/>
            <a:ext cx="1889125" cy="487363"/>
          </a:xfrm>
        </p:spPr>
        <p:txBody>
          <a:bodyPr/>
          <a:lstStyle>
            <a:lvl1pPr>
              <a:defRPr sz="1100" b="0">
                <a:solidFill>
                  <a:schemeClr val="bg1"/>
                </a:solidFill>
              </a:defRPr>
            </a:lvl1pPr>
          </a:lstStyle>
          <a:p>
            <a:pPr lvl="0"/>
            <a:r>
              <a:rPr lang="en-US" dirty="0" smtClean="0"/>
              <a:t>Date here</a:t>
            </a:r>
            <a:endParaRPr lang="en-US" dirty="0"/>
          </a:p>
        </p:txBody>
      </p:sp>
    </p:spTree>
    <p:extLst>
      <p:ext uri="{BB962C8B-B14F-4D97-AF65-F5344CB8AC3E}">
        <p14:creationId xmlns:p14="http://schemas.microsoft.com/office/powerpoint/2010/main" val="38387446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VIDE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044800" y="1346400"/>
            <a:ext cx="6192000" cy="3510000"/>
          </a:xfrm>
        </p:spPr>
        <p:txBody>
          <a:bodyPr anchor="t" anchorCtr="0"/>
          <a:lstStyle>
            <a:lvl1pPr algn="l">
              <a:defRPr sz="11000">
                <a:solidFill>
                  <a:schemeClr val="bg1"/>
                </a:solidFill>
              </a:defRPr>
            </a:lvl1pPr>
          </a:lstStyle>
          <a:p>
            <a:r>
              <a:rPr lang="en-US" noProof="0" dirty="0" smtClean="0"/>
              <a:t>Section divider one title style</a:t>
            </a:r>
            <a:endParaRPr lang="en-US" noProof="0" dirty="0"/>
          </a:p>
        </p:txBody>
      </p:sp>
      <p:sp>
        <p:nvSpPr>
          <p:cNvPr id="4" name="object 3"/>
          <p:cNvSpPr/>
          <p:nvPr userDrawn="1"/>
        </p:nvSpPr>
        <p:spPr>
          <a:xfrm>
            <a:off x="0" y="0"/>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6" name="Freeform 19"/>
          <p:cNvSpPr>
            <a:spLocks noEditPoints="1"/>
          </p:cNvSpPr>
          <p:nvPr userDrawn="1"/>
        </p:nvSpPr>
        <p:spPr bwMode="auto">
          <a:xfrm>
            <a:off x="2064100" y="784800"/>
            <a:ext cx="7776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5" name="Text Placeholder 3"/>
          <p:cNvSpPr>
            <a:spLocks noGrp="1"/>
          </p:cNvSpPr>
          <p:nvPr>
            <p:ph type="body" sz="quarter" idx="11"/>
          </p:nvPr>
        </p:nvSpPr>
        <p:spPr>
          <a:xfrm>
            <a:off x="2064100" y="5036400"/>
            <a:ext cx="617270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noProof="0" smtClean="0"/>
              <a:t>Click to edit Master text styles</a:t>
            </a:r>
          </a:p>
        </p:txBody>
      </p:sp>
    </p:spTree>
    <p:extLst>
      <p:ext uri="{BB962C8B-B14F-4D97-AF65-F5344CB8AC3E}">
        <p14:creationId xmlns:p14="http://schemas.microsoft.com/office/powerpoint/2010/main" val="238696112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IVIDER 2">
    <p:bg>
      <p:bgPr>
        <a:solidFill>
          <a:srgbClr val="6D2077"/>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044800" y="1346400"/>
            <a:ext cx="6192000" cy="3510000"/>
          </a:xfrm>
        </p:spPr>
        <p:txBody>
          <a:bodyPr anchor="t" anchorCtr="0"/>
          <a:lstStyle>
            <a:lvl1pPr algn="l">
              <a:defRPr sz="11000">
                <a:solidFill>
                  <a:schemeClr val="bg1"/>
                </a:solidFill>
              </a:defRPr>
            </a:lvl1pPr>
          </a:lstStyle>
          <a:p>
            <a:r>
              <a:rPr lang="en-US" noProof="0" dirty="0" smtClean="0"/>
              <a:t>Section divider two title style</a:t>
            </a:r>
            <a:endParaRPr lang="en-US" noProof="0" dirty="0"/>
          </a:p>
        </p:txBody>
      </p:sp>
      <p:sp>
        <p:nvSpPr>
          <p:cNvPr id="4" name="object 3"/>
          <p:cNvSpPr/>
          <p:nvPr userDrawn="1"/>
        </p:nvSpPr>
        <p:spPr>
          <a:xfrm>
            <a:off x="0" y="0"/>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A3A1"/>
          </a:solidFill>
        </p:spPr>
        <p:txBody>
          <a:bodyPr wrap="square" lIns="0" tIns="0" rIns="0" bIns="0" rtlCol="0">
            <a:noAutofit/>
          </a:bodyPr>
          <a:lstStyle/>
          <a:p>
            <a:endParaRPr sz="1800" dirty="0">
              <a:latin typeface="Arial" panose="020B0604020202020204" pitchFamily="34" charset="0"/>
            </a:endParaRPr>
          </a:p>
        </p:txBody>
      </p:sp>
      <p:sp>
        <p:nvSpPr>
          <p:cNvPr id="6" name="Freeform 19"/>
          <p:cNvSpPr>
            <a:spLocks noEditPoints="1"/>
          </p:cNvSpPr>
          <p:nvPr userDrawn="1"/>
        </p:nvSpPr>
        <p:spPr bwMode="auto">
          <a:xfrm>
            <a:off x="2064100" y="784800"/>
            <a:ext cx="7776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5" name="Text Placeholder 3"/>
          <p:cNvSpPr>
            <a:spLocks noGrp="1"/>
          </p:cNvSpPr>
          <p:nvPr>
            <p:ph type="body" sz="quarter" idx="11"/>
          </p:nvPr>
        </p:nvSpPr>
        <p:spPr>
          <a:xfrm>
            <a:off x="2064100" y="5036400"/>
            <a:ext cx="617270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noProof="0" smtClean="0"/>
              <a:t>Click to edit Master text styles</a:t>
            </a:r>
          </a:p>
        </p:txBody>
      </p:sp>
    </p:spTree>
    <p:extLst>
      <p:ext uri="{BB962C8B-B14F-4D97-AF65-F5344CB8AC3E}">
        <p14:creationId xmlns:p14="http://schemas.microsoft.com/office/powerpoint/2010/main" val="296277108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VIDER 3">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044800" y="1346400"/>
            <a:ext cx="6192000" cy="3510000"/>
          </a:xfrm>
        </p:spPr>
        <p:txBody>
          <a:bodyPr anchor="t" anchorCtr="0"/>
          <a:lstStyle>
            <a:lvl1pPr algn="l">
              <a:defRPr sz="11000">
                <a:solidFill>
                  <a:schemeClr val="bg1"/>
                </a:solidFill>
              </a:defRPr>
            </a:lvl1pPr>
          </a:lstStyle>
          <a:p>
            <a:r>
              <a:rPr lang="en-US" noProof="0" dirty="0" smtClean="0"/>
              <a:t>Section divider three title style</a:t>
            </a:r>
            <a:endParaRPr lang="en-US" noProof="0" dirty="0"/>
          </a:p>
        </p:txBody>
      </p:sp>
      <p:sp>
        <p:nvSpPr>
          <p:cNvPr id="4" name="object 3"/>
          <p:cNvSpPr/>
          <p:nvPr userDrawn="1"/>
        </p:nvSpPr>
        <p:spPr>
          <a:xfrm>
            <a:off x="0" y="0"/>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accent1"/>
          </a:solidFill>
        </p:spPr>
        <p:txBody>
          <a:bodyPr wrap="square" lIns="0" tIns="0" rIns="0" bIns="0" rtlCol="0">
            <a:noAutofit/>
          </a:bodyPr>
          <a:lstStyle/>
          <a:p>
            <a:endParaRPr sz="1800" dirty="0">
              <a:latin typeface="Arial" panose="020B0604020202020204" pitchFamily="34" charset="0"/>
            </a:endParaRPr>
          </a:p>
        </p:txBody>
      </p:sp>
      <p:sp>
        <p:nvSpPr>
          <p:cNvPr id="6" name="Freeform 19"/>
          <p:cNvSpPr>
            <a:spLocks noEditPoints="1"/>
          </p:cNvSpPr>
          <p:nvPr userDrawn="1"/>
        </p:nvSpPr>
        <p:spPr bwMode="auto">
          <a:xfrm>
            <a:off x="2064100" y="784800"/>
            <a:ext cx="7776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5" name="Text Placeholder 3"/>
          <p:cNvSpPr>
            <a:spLocks noGrp="1"/>
          </p:cNvSpPr>
          <p:nvPr>
            <p:ph type="body" sz="quarter" idx="11"/>
          </p:nvPr>
        </p:nvSpPr>
        <p:spPr>
          <a:xfrm>
            <a:off x="2064100" y="5036400"/>
            <a:ext cx="617270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noProof="0" smtClean="0"/>
              <a:t>Click to edit Master text styles</a:t>
            </a:r>
          </a:p>
        </p:txBody>
      </p:sp>
    </p:spTree>
    <p:extLst>
      <p:ext uri="{BB962C8B-B14F-4D97-AF65-F5344CB8AC3E}">
        <p14:creationId xmlns:p14="http://schemas.microsoft.com/office/powerpoint/2010/main" val="1898144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Font Guida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dirty="0"/>
          </a:p>
        </p:txBody>
      </p:sp>
      <p:graphicFrame>
        <p:nvGraphicFramePr>
          <p:cNvPr id="6" name="Table 5"/>
          <p:cNvGraphicFramePr>
            <a:graphicFrameLocks noGrp="1"/>
          </p:cNvGraphicFramePr>
          <p:nvPr userDrawn="1">
            <p:extLst/>
          </p:nvPr>
        </p:nvGraphicFramePr>
        <p:xfrm>
          <a:off x="1318260" y="1427480"/>
          <a:ext cx="6553200" cy="3200400"/>
        </p:xfrm>
        <a:graphic>
          <a:graphicData uri="http://schemas.openxmlformats.org/drawingml/2006/table">
            <a:tbl>
              <a:tblPr firstRow="1" bandRow="1">
                <a:tableStyleId>{5940675A-B579-460E-94D1-54222C63F5DA}</a:tableStyleId>
              </a:tblPr>
              <a:tblGrid>
                <a:gridCol w="2396014"/>
                <a:gridCol w="4157186"/>
              </a:tblGrid>
              <a:tr h="293623">
                <a:tc>
                  <a:txBody>
                    <a:bodyPr/>
                    <a:lstStyle/>
                    <a:p>
                      <a:r>
                        <a:rPr lang="en-US" sz="2400" dirty="0" smtClean="0">
                          <a:solidFill>
                            <a:srgbClr val="00338D"/>
                          </a:solidFill>
                        </a:rPr>
                        <a:t>Arial </a:t>
                      </a:r>
                      <a:endParaRPr lang="en-US" sz="2400" dirty="0">
                        <a:solidFill>
                          <a:srgbClr val="00338D"/>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r>
                        <a:rPr lang="en-US" sz="1200" b="0" dirty="0" smtClean="0"/>
                        <a:t>Use for everything except titles and slide headers (including charts, graphics, text)</a:t>
                      </a:r>
                      <a:endParaRPr lang="en-US" sz="12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r>
              <a:tr h="433889">
                <a:tc>
                  <a:txBody>
                    <a:bodyPr/>
                    <a:lstStyle/>
                    <a:p>
                      <a:r>
                        <a:rPr lang="en-US" sz="2400" b="0" kern="1200" dirty="0" smtClean="0">
                          <a:solidFill>
                            <a:srgbClr val="00338D"/>
                          </a:solidFill>
                          <a:latin typeface="+mj-lt"/>
                          <a:ea typeface="+mn-ea"/>
                          <a:cs typeface="+mn-cs"/>
                        </a:rPr>
                        <a:t>KPMG Extra Light </a:t>
                      </a:r>
                      <a:endParaRPr lang="en-US" sz="2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Use for title slide and main headers only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r>
              <a:tr h="351932">
                <a:tc>
                  <a:txBody>
                    <a:bodyPr/>
                    <a:lstStyle/>
                    <a:p>
                      <a:r>
                        <a:rPr lang="en-US" sz="2400" b="0" i="1" dirty="0" smtClean="0">
                          <a:solidFill>
                            <a:srgbClr val="00338D"/>
                          </a:solidFill>
                          <a:latin typeface="KPMG Extralight"/>
                        </a:rPr>
                        <a:t>KPMG Extra Light Italics</a:t>
                      </a:r>
                      <a:endParaRPr lang="en-US" sz="2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sz="1200" b="0" dirty="0" smtClean="0"/>
                        <a:t>Use for emphasis in title slide and main headers only</a:t>
                      </a:r>
                      <a:endParaRPr lang="en-US" sz="12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r>
              <a:tr h="433889">
                <a:tc>
                  <a:txBody>
                    <a:bodyPr/>
                    <a:lstStyle/>
                    <a:p>
                      <a:r>
                        <a:rPr lang="en-US" sz="2400" b="0" dirty="0" smtClean="0">
                          <a:solidFill>
                            <a:srgbClr val="00338D"/>
                          </a:solidFill>
                          <a:latin typeface="KPMG Light" panose="020B0403030202040204" pitchFamily="34" charset="0"/>
                        </a:rPr>
                        <a:t>KPMG Light </a:t>
                      </a:r>
                      <a:endParaRPr lang="en-US" sz="2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sz="1200" b="0" dirty="0" smtClean="0"/>
                        <a:t>When presenting in a large room, this may be used for title slide and main headers only</a:t>
                      </a:r>
                      <a:endParaRPr lang="en-US" sz="12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r>
              <a:tr h="433889">
                <a:tc>
                  <a:txBody>
                    <a:bodyPr/>
                    <a:lstStyle/>
                    <a:p>
                      <a:r>
                        <a:rPr lang="en-US" sz="2400" b="0" i="1" dirty="0" smtClean="0">
                          <a:solidFill>
                            <a:srgbClr val="00338D"/>
                          </a:solidFill>
                          <a:latin typeface="KPMG Light" panose="020B0403030202040204" pitchFamily="34" charset="0"/>
                        </a:rPr>
                        <a:t>KPMG Light</a:t>
                      </a:r>
                      <a:r>
                        <a:rPr lang="en-US" sz="2400" b="0" i="1" baseline="0" dirty="0" smtClean="0">
                          <a:solidFill>
                            <a:srgbClr val="00338D"/>
                          </a:solidFill>
                          <a:latin typeface="KPMG Light" panose="020B0403030202040204" pitchFamily="34" charset="0"/>
                        </a:rPr>
                        <a:t> Italics</a:t>
                      </a:r>
                      <a:endParaRPr lang="en-US" sz="2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sz="1200" b="0" dirty="0" smtClean="0"/>
                        <a:t>When presenting in a large room, this may be used for emphasis in title slide and main headers only</a:t>
                      </a:r>
                      <a:endParaRPr lang="en-US" sz="12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r>
              <a:tr h="351932">
                <a:tc>
                  <a:txBody>
                    <a:bodyPr/>
                    <a:lstStyle/>
                    <a:p>
                      <a:r>
                        <a:rPr lang="en-US" sz="2400" b="0" dirty="0" smtClean="0">
                          <a:solidFill>
                            <a:srgbClr val="00338D"/>
                          </a:solidFill>
                          <a:latin typeface="KPMG Thin" panose="020B0203030202040204" pitchFamily="34" charset="0"/>
                        </a:rPr>
                        <a:t>KPMG Thin </a:t>
                      </a:r>
                      <a:endParaRPr lang="en-US" sz="2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rPr>
                        <a:t>Do not use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r>
              <a:tr h="433889">
                <a:tc>
                  <a:txBody>
                    <a:bodyPr/>
                    <a:lstStyle/>
                    <a:p>
                      <a:r>
                        <a:rPr lang="en-US" sz="2400" b="0" i="1" dirty="0" smtClean="0">
                          <a:solidFill>
                            <a:srgbClr val="00338D"/>
                          </a:solidFill>
                          <a:latin typeface="KPMG Thin" panose="020B0203030202040204" pitchFamily="34" charset="0"/>
                        </a:rPr>
                        <a:t>KPMG Thin</a:t>
                      </a:r>
                      <a:r>
                        <a:rPr lang="en-US" sz="2400" b="0" i="1" baseline="0" dirty="0" smtClean="0">
                          <a:solidFill>
                            <a:srgbClr val="00338D"/>
                          </a:solidFill>
                          <a:latin typeface="KPMG Thin" panose="020B0203030202040204" pitchFamily="34" charset="0"/>
                        </a:rPr>
                        <a:t> Italics</a:t>
                      </a:r>
                      <a:endParaRPr lang="en-US" sz="2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rPr>
                        <a:t>Do not use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7374697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5" name="object 3"/>
          <p:cNvSpPr/>
          <p:nvPr userDrawn="1"/>
        </p:nvSpPr>
        <p:spPr>
          <a:xfrm>
            <a:off x="2" y="0"/>
            <a:ext cx="747713"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400" dirty="0">
              <a:latin typeface="Arial" panose="020B0604020202020204" pitchFamily="34" charset="0"/>
              <a:sym typeface="Arial" panose="020B0604020202020204" pitchFamily="34" charset="0"/>
            </a:endParaRPr>
          </a:p>
        </p:txBody>
      </p:sp>
      <p:sp>
        <p:nvSpPr>
          <p:cNvPr id="12" name="Freeform 19"/>
          <p:cNvSpPr>
            <a:spLocks noEditPoints="1"/>
          </p:cNvSpPr>
          <p:nvPr userDrawn="1"/>
        </p:nvSpPr>
        <p:spPr bwMode="auto">
          <a:xfrm>
            <a:off x="1584000" y="784800"/>
            <a:ext cx="7776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3" name="Text Placeholder 2"/>
          <p:cNvSpPr>
            <a:spLocks noGrp="1"/>
          </p:cNvSpPr>
          <p:nvPr>
            <p:ph type="body" sz="quarter" idx="11"/>
          </p:nvPr>
        </p:nvSpPr>
        <p:spPr>
          <a:xfrm>
            <a:off x="1584000" y="4935176"/>
            <a:ext cx="6815463" cy="685239"/>
          </a:xfrm>
        </p:spPr>
        <p:txBody>
          <a:bodyPr/>
          <a:lstStyle>
            <a:lvl1pPr>
              <a:buFontTx/>
              <a:buNone/>
              <a:defRPr sz="1000" b="0">
                <a:solidFill>
                  <a:schemeClr val="bg1">
                    <a:lumMod val="65000"/>
                  </a:schemeClr>
                </a:solidFill>
              </a:defRPr>
            </a:lvl1pPr>
            <a:lvl2pPr>
              <a:buFontTx/>
              <a:buNone/>
              <a:defRPr sz="10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noProof="0" smtClean="0"/>
              <a:t>Click to edit Master text styles</a:t>
            </a:r>
          </a:p>
          <a:p>
            <a:pPr lvl="1"/>
            <a:r>
              <a:rPr lang="en-US" noProof="0" smtClean="0"/>
              <a:t>Second level</a:t>
            </a:r>
          </a:p>
        </p:txBody>
      </p:sp>
      <p:sp>
        <p:nvSpPr>
          <p:cNvPr id="14" name="Text Placeholder 2"/>
          <p:cNvSpPr>
            <a:spLocks noGrp="1"/>
          </p:cNvSpPr>
          <p:nvPr>
            <p:ph type="body" sz="quarter" idx="12"/>
          </p:nvPr>
        </p:nvSpPr>
        <p:spPr>
          <a:xfrm>
            <a:off x="1584000" y="5837823"/>
            <a:ext cx="6815463" cy="169277"/>
          </a:xfrm>
        </p:spPr>
        <p:txBody>
          <a:bodyPr>
            <a:noAutofit/>
          </a:bodyPr>
          <a:lstStyle>
            <a:lvl1pPr>
              <a:buFontTx/>
              <a:buNone/>
              <a:defRPr sz="1000" b="0">
                <a:solidFill>
                  <a:schemeClr val="bg1">
                    <a:lumMod val="65000"/>
                  </a:schemeClr>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noProof="0" smtClean="0"/>
              <a:t>Click to edit Master text styles</a:t>
            </a:r>
          </a:p>
        </p:txBody>
      </p:sp>
      <p:sp>
        <p:nvSpPr>
          <p:cNvPr id="15" name="Text Placeholder 2"/>
          <p:cNvSpPr>
            <a:spLocks noGrp="1"/>
          </p:cNvSpPr>
          <p:nvPr>
            <p:ph type="body" sz="quarter" idx="13"/>
          </p:nvPr>
        </p:nvSpPr>
        <p:spPr>
          <a:xfrm>
            <a:off x="1584000" y="4058433"/>
            <a:ext cx="6815463" cy="659335"/>
          </a:xfrm>
        </p:spPr>
        <p:txBody>
          <a:bodyPr/>
          <a:lstStyle>
            <a:lvl1pPr>
              <a:buFontTx/>
              <a:buNone/>
              <a:defRPr sz="1000" b="0">
                <a:solidFill>
                  <a:schemeClr val="bg1">
                    <a:lumMod val="65000"/>
                  </a:schemeClr>
                </a:solidFill>
              </a:defRPr>
            </a:lvl1pPr>
            <a:lvl2pPr>
              <a:buFontTx/>
              <a:buNone/>
              <a:defRPr sz="10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noProof="0" smtClean="0"/>
              <a:t>Click to edit Master text styles</a:t>
            </a:r>
          </a:p>
          <a:p>
            <a:pPr lvl="1"/>
            <a:r>
              <a:rPr lang="en-US" noProof="0" smtClean="0"/>
              <a:t>Second level</a:t>
            </a:r>
          </a:p>
        </p:txBody>
      </p:sp>
      <p:sp>
        <p:nvSpPr>
          <p:cNvPr id="22" name="Text Placeholder 2"/>
          <p:cNvSpPr>
            <a:spLocks noGrp="1"/>
          </p:cNvSpPr>
          <p:nvPr>
            <p:ph type="body" sz="quarter" idx="14"/>
          </p:nvPr>
        </p:nvSpPr>
        <p:spPr>
          <a:xfrm>
            <a:off x="1584000" y="3653899"/>
            <a:ext cx="2411738" cy="119064"/>
          </a:xfrm>
        </p:spPr>
        <p:txBody>
          <a:bodyPr/>
          <a:lstStyle>
            <a:lvl1pPr>
              <a:buFontTx/>
              <a:buNone/>
              <a:defRPr sz="11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noProof="0" smtClean="0"/>
              <a:t>Click to edit Master text styles</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84000" y="3148342"/>
            <a:ext cx="2523749" cy="384049"/>
          </a:xfrm>
          <a:prstGeom prst="rect">
            <a:avLst/>
          </a:prstGeom>
        </p:spPr>
      </p:pic>
    </p:spTree>
    <p:extLst>
      <p:ext uri="{BB962C8B-B14F-4D97-AF65-F5344CB8AC3E}">
        <p14:creationId xmlns:p14="http://schemas.microsoft.com/office/powerpoint/2010/main" val="32672736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 Singular ima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Title 1"/>
          <p:cNvSpPr>
            <a:spLocks noGrp="1"/>
          </p:cNvSpPr>
          <p:nvPr>
            <p:ph type="ctrTitle" hasCustomPrompt="1"/>
          </p:nvPr>
        </p:nvSpPr>
        <p:spPr>
          <a:xfrm>
            <a:off x="2044800" y="1346400"/>
            <a:ext cx="6192000" cy="3510000"/>
          </a:xfrm>
        </p:spPr>
        <p:txBody>
          <a:bodyPr anchor="t" anchorCtr="0"/>
          <a:lstStyle>
            <a:lvl1pPr algn="l">
              <a:defRPr sz="11000">
                <a:solidFill>
                  <a:schemeClr val="bg1"/>
                </a:solidFill>
              </a:defRPr>
            </a:lvl1pPr>
          </a:lstStyle>
          <a:p>
            <a:r>
              <a:rPr lang="en-US" noProof="0" dirty="0" smtClean="0"/>
              <a:t>Title slide 3</a:t>
            </a:r>
            <a:br>
              <a:rPr lang="en-US" noProof="0" dirty="0" smtClean="0"/>
            </a:br>
            <a:r>
              <a:rPr lang="en-US" noProof="0" dirty="0" smtClean="0"/>
              <a:t>dark singular </a:t>
            </a:r>
            <a:br>
              <a:rPr lang="en-US" noProof="0" dirty="0" smtClean="0"/>
            </a:br>
            <a:r>
              <a:rPr lang="en-US" noProof="0" dirty="0" smtClean="0"/>
              <a:t>image</a:t>
            </a:r>
            <a:endParaRPr lang="en-US" noProof="0" dirty="0"/>
          </a:p>
        </p:txBody>
      </p:sp>
      <p:sp>
        <p:nvSpPr>
          <p:cNvPr id="11" name="object 3"/>
          <p:cNvSpPr/>
          <p:nvPr userDrawn="1"/>
        </p:nvSpPr>
        <p:spPr>
          <a:xfrm>
            <a:off x="0" y="0"/>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483698"/>
          </a:solidFill>
        </p:spPr>
        <p:txBody>
          <a:bodyPr wrap="square" lIns="0" tIns="0" rIns="0" bIns="0" rtlCol="0">
            <a:noAutofit/>
          </a:bodyPr>
          <a:lstStyle/>
          <a:p>
            <a:endParaRPr sz="1800" dirty="0">
              <a:latin typeface="Arial" panose="020B0604020202020204" pitchFamily="34" charset="0"/>
            </a:endParaRPr>
          </a:p>
        </p:txBody>
      </p:sp>
      <p:sp>
        <p:nvSpPr>
          <p:cNvPr id="12" name="Freeform 19"/>
          <p:cNvSpPr>
            <a:spLocks noEditPoints="1"/>
          </p:cNvSpPr>
          <p:nvPr userDrawn="1"/>
        </p:nvSpPr>
        <p:spPr bwMode="auto">
          <a:xfrm>
            <a:off x="2064100" y="784800"/>
            <a:ext cx="7776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100" noProof="0" dirty="0"/>
          </a:p>
        </p:txBody>
      </p:sp>
      <p:sp>
        <p:nvSpPr>
          <p:cNvPr id="13" name="Text Placeholder 3"/>
          <p:cNvSpPr>
            <a:spLocks noGrp="1"/>
          </p:cNvSpPr>
          <p:nvPr>
            <p:ph type="body" sz="quarter" idx="11" hasCustomPrompt="1"/>
          </p:nvPr>
        </p:nvSpPr>
        <p:spPr>
          <a:xfrm>
            <a:off x="2064100" y="5036400"/>
            <a:ext cx="617270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r>
              <a:rPr lang="en-US" dirty="0" smtClean="0"/>
              <a:t>Subtitle here</a:t>
            </a:r>
          </a:p>
        </p:txBody>
      </p:sp>
      <p:sp>
        <p:nvSpPr>
          <p:cNvPr id="14" name="Text Placeholder 4"/>
          <p:cNvSpPr>
            <a:spLocks noGrp="1"/>
          </p:cNvSpPr>
          <p:nvPr>
            <p:ph type="body" sz="quarter" idx="12" hasCustomPrompt="1"/>
          </p:nvPr>
        </p:nvSpPr>
        <p:spPr>
          <a:xfrm>
            <a:off x="2064100" y="5502275"/>
            <a:ext cx="1889125" cy="487363"/>
          </a:xfrm>
        </p:spPr>
        <p:txBody>
          <a:bodyPr/>
          <a:lstStyle>
            <a:lvl1pPr>
              <a:defRPr sz="1100" b="0">
                <a:solidFill>
                  <a:schemeClr val="bg1"/>
                </a:solidFill>
              </a:defRPr>
            </a:lvl1pPr>
          </a:lstStyle>
          <a:p>
            <a:pPr lvl="0"/>
            <a:r>
              <a:rPr lang="en-US" dirty="0" smtClean="0"/>
              <a:t>Date here</a:t>
            </a:r>
            <a:endParaRPr lang="en-US" dirty="0"/>
          </a:p>
        </p:txBody>
      </p:sp>
    </p:spTree>
    <p:extLst>
      <p:ext uri="{BB962C8B-B14F-4D97-AF65-F5344CB8AC3E}">
        <p14:creationId xmlns:p14="http://schemas.microsoft.com/office/powerpoint/2010/main" val="34949900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 Singular imag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91639" y="0"/>
            <a:ext cx="7552361" cy="6858000"/>
          </a:xfrm>
          <a:prstGeom prst="rect">
            <a:avLst/>
          </a:prstGeom>
        </p:spPr>
      </p:pic>
      <p:sp>
        <p:nvSpPr>
          <p:cNvPr id="11" name="Freeform 19"/>
          <p:cNvSpPr>
            <a:spLocks noEditPoints="1"/>
          </p:cNvSpPr>
          <p:nvPr userDrawn="1"/>
        </p:nvSpPr>
        <p:spPr bwMode="auto">
          <a:xfrm>
            <a:off x="2064100" y="784800"/>
            <a:ext cx="7776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noProof="0" dirty="0">
              <a:solidFill>
                <a:srgbClr val="000000"/>
              </a:solidFill>
            </a:endParaRPr>
          </a:p>
        </p:txBody>
      </p:sp>
      <p:sp>
        <p:nvSpPr>
          <p:cNvPr id="12" name="Title 1"/>
          <p:cNvSpPr>
            <a:spLocks noGrp="1"/>
          </p:cNvSpPr>
          <p:nvPr>
            <p:ph type="ctrTitle" hasCustomPrompt="1"/>
          </p:nvPr>
        </p:nvSpPr>
        <p:spPr>
          <a:xfrm>
            <a:off x="2044800" y="1346400"/>
            <a:ext cx="6192000" cy="3510000"/>
          </a:xfrm>
        </p:spPr>
        <p:txBody>
          <a:bodyPr anchor="t" anchorCtr="0"/>
          <a:lstStyle>
            <a:lvl1pPr algn="l">
              <a:defRPr sz="11000">
                <a:solidFill>
                  <a:schemeClr val="tx2"/>
                </a:solidFill>
              </a:defRPr>
            </a:lvl1pPr>
          </a:lstStyle>
          <a:p>
            <a:r>
              <a:rPr lang="en-US" noProof="0" dirty="0" smtClean="0"/>
              <a:t>Title slide 4</a:t>
            </a:r>
            <a:br>
              <a:rPr lang="en-US" noProof="0" dirty="0" smtClean="0"/>
            </a:br>
            <a:r>
              <a:rPr lang="en-US" noProof="0" dirty="0" smtClean="0"/>
              <a:t>light singular </a:t>
            </a:r>
            <a:br>
              <a:rPr lang="en-US" noProof="0" dirty="0" smtClean="0"/>
            </a:br>
            <a:r>
              <a:rPr lang="en-US" noProof="0" dirty="0" smtClean="0"/>
              <a:t>image</a:t>
            </a:r>
            <a:endParaRPr lang="en-US" noProof="0" dirty="0"/>
          </a:p>
        </p:txBody>
      </p:sp>
      <p:sp>
        <p:nvSpPr>
          <p:cNvPr id="13" name="object 3"/>
          <p:cNvSpPr/>
          <p:nvPr userDrawn="1"/>
        </p:nvSpPr>
        <p:spPr>
          <a:xfrm>
            <a:off x="0" y="0"/>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tx2"/>
          </a:solidFill>
        </p:spPr>
        <p:txBody>
          <a:bodyPr wrap="square" lIns="0" tIns="0" rIns="0" bIns="0" rtlCol="0">
            <a:noAutofit/>
          </a:bodyPr>
          <a:lstStyle/>
          <a:p>
            <a:endParaRPr sz="1800" dirty="0">
              <a:latin typeface="Arial" panose="020B0604020202020204" pitchFamily="34" charset="0"/>
            </a:endParaRPr>
          </a:p>
        </p:txBody>
      </p:sp>
      <p:sp>
        <p:nvSpPr>
          <p:cNvPr id="14" name="Text Placeholder 3"/>
          <p:cNvSpPr>
            <a:spLocks noGrp="1"/>
          </p:cNvSpPr>
          <p:nvPr>
            <p:ph type="body" sz="quarter" idx="11" hasCustomPrompt="1"/>
          </p:nvPr>
        </p:nvSpPr>
        <p:spPr>
          <a:xfrm>
            <a:off x="2064100" y="5036400"/>
            <a:ext cx="6172700" cy="216000"/>
          </a:xfrm>
        </p:spPr>
        <p:txBody>
          <a:bodyPr/>
          <a:lstStyle>
            <a:lvl1pPr>
              <a:defRPr sz="1100">
                <a:solidFill>
                  <a:schemeClr val="tx2"/>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r>
              <a:rPr lang="en-US" dirty="0" smtClean="0"/>
              <a:t>Subtitle here</a:t>
            </a:r>
          </a:p>
        </p:txBody>
      </p:sp>
      <p:sp>
        <p:nvSpPr>
          <p:cNvPr id="15" name="Text Placeholder 4"/>
          <p:cNvSpPr>
            <a:spLocks noGrp="1"/>
          </p:cNvSpPr>
          <p:nvPr>
            <p:ph type="body" sz="quarter" idx="12" hasCustomPrompt="1"/>
          </p:nvPr>
        </p:nvSpPr>
        <p:spPr>
          <a:xfrm>
            <a:off x="2064100" y="5502275"/>
            <a:ext cx="1889125" cy="487363"/>
          </a:xfrm>
        </p:spPr>
        <p:txBody>
          <a:bodyPr/>
          <a:lstStyle>
            <a:lvl1pPr>
              <a:defRPr sz="1100" b="0" baseline="0">
                <a:solidFill>
                  <a:srgbClr val="00338D"/>
                </a:solidFill>
              </a:defRPr>
            </a:lvl1pPr>
          </a:lstStyle>
          <a:p>
            <a:pPr lvl="0"/>
            <a:r>
              <a:rPr lang="en-US" dirty="0" smtClean="0"/>
              <a:t>Date here</a:t>
            </a:r>
            <a:endParaRPr lang="en-US" dirty="0"/>
          </a:p>
        </p:txBody>
      </p:sp>
    </p:spTree>
    <p:extLst>
      <p:ext uri="{BB962C8B-B14F-4D97-AF65-F5344CB8AC3E}">
        <p14:creationId xmlns:p14="http://schemas.microsoft.com/office/powerpoint/2010/main" val="28985226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5 - No image">
    <p:bg>
      <p:bgPr>
        <a:solidFill>
          <a:schemeClr val="accent1"/>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2044800" y="1346400"/>
            <a:ext cx="6192000" cy="3510000"/>
          </a:xfrm>
        </p:spPr>
        <p:txBody>
          <a:bodyPr anchor="t" anchorCtr="0"/>
          <a:lstStyle>
            <a:lvl1pPr algn="l">
              <a:defRPr sz="11000">
                <a:solidFill>
                  <a:schemeClr val="bg1"/>
                </a:solidFill>
              </a:defRPr>
            </a:lvl1pPr>
          </a:lstStyle>
          <a:p>
            <a:r>
              <a:rPr lang="en-US" noProof="0" dirty="0" smtClean="0"/>
              <a:t>Title slide 5 – </a:t>
            </a:r>
            <a:br>
              <a:rPr lang="en-US" noProof="0" dirty="0" smtClean="0"/>
            </a:br>
            <a:r>
              <a:rPr lang="en-US" noProof="0" dirty="0" smtClean="0"/>
              <a:t>no image</a:t>
            </a:r>
            <a:endParaRPr lang="en-US" noProof="0" dirty="0"/>
          </a:p>
        </p:txBody>
      </p:sp>
      <p:sp>
        <p:nvSpPr>
          <p:cNvPr id="9" name="object 3"/>
          <p:cNvSpPr/>
          <p:nvPr userDrawn="1"/>
        </p:nvSpPr>
        <p:spPr>
          <a:xfrm>
            <a:off x="0" y="0"/>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10" name="Freeform 19"/>
          <p:cNvSpPr>
            <a:spLocks noEditPoints="1"/>
          </p:cNvSpPr>
          <p:nvPr userDrawn="1"/>
        </p:nvSpPr>
        <p:spPr bwMode="auto">
          <a:xfrm>
            <a:off x="2064100" y="784800"/>
            <a:ext cx="7776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1" name="Text Placeholder 3"/>
          <p:cNvSpPr>
            <a:spLocks noGrp="1"/>
          </p:cNvSpPr>
          <p:nvPr>
            <p:ph type="body" sz="quarter" idx="11" hasCustomPrompt="1"/>
          </p:nvPr>
        </p:nvSpPr>
        <p:spPr>
          <a:xfrm>
            <a:off x="2064100" y="5036400"/>
            <a:ext cx="6172700" cy="216000"/>
          </a:xfrm>
        </p:spPr>
        <p:txBody>
          <a:bodyPr/>
          <a:lstStyle>
            <a:lvl1pPr>
              <a:defRPr sz="1100" baseline="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r>
              <a:rPr lang="en-US" dirty="0" smtClean="0"/>
              <a:t>Subtitle here</a:t>
            </a:r>
          </a:p>
        </p:txBody>
      </p:sp>
      <p:sp>
        <p:nvSpPr>
          <p:cNvPr id="12" name="Text Placeholder 4"/>
          <p:cNvSpPr>
            <a:spLocks noGrp="1"/>
          </p:cNvSpPr>
          <p:nvPr>
            <p:ph type="body" sz="quarter" idx="12" hasCustomPrompt="1"/>
          </p:nvPr>
        </p:nvSpPr>
        <p:spPr>
          <a:xfrm>
            <a:off x="2064100" y="5502275"/>
            <a:ext cx="1889125" cy="487363"/>
          </a:xfrm>
        </p:spPr>
        <p:txBody>
          <a:bodyPr/>
          <a:lstStyle>
            <a:lvl1pPr>
              <a:defRPr sz="1100" b="0">
                <a:solidFill>
                  <a:schemeClr val="bg1"/>
                </a:solidFill>
              </a:defRPr>
            </a:lvl1pPr>
          </a:lstStyle>
          <a:p>
            <a:pPr lvl="0"/>
            <a:r>
              <a:rPr lang="en-US" dirty="0" smtClean="0"/>
              <a:t>Date here</a:t>
            </a:r>
            <a:endParaRPr lang="en-US" dirty="0"/>
          </a:p>
        </p:txBody>
      </p:sp>
    </p:spTree>
    <p:extLst>
      <p:ext uri="{BB962C8B-B14F-4D97-AF65-F5344CB8AC3E}">
        <p14:creationId xmlns:p14="http://schemas.microsoft.com/office/powerpoint/2010/main" val="44872334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Letter">
    <p:spTree>
      <p:nvGrpSpPr>
        <p:cNvPr id="1" name=""/>
        <p:cNvGrpSpPr/>
        <p:nvPr/>
      </p:nvGrpSpPr>
      <p:grpSpPr>
        <a:xfrm>
          <a:off x="0" y="0"/>
          <a:ext cx="0" cy="0"/>
          <a:chOff x="0" y="0"/>
          <a:chExt cx="0" cy="0"/>
        </a:xfrm>
      </p:grpSpPr>
      <p:sp>
        <p:nvSpPr>
          <p:cNvPr id="25" name="Text Placeholder 24"/>
          <p:cNvSpPr>
            <a:spLocks noGrp="1"/>
          </p:cNvSpPr>
          <p:nvPr>
            <p:ph type="body" sz="quarter" idx="14"/>
          </p:nvPr>
        </p:nvSpPr>
        <p:spPr>
          <a:xfrm>
            <a:off x="4671752" y="302982"/>
            <a:ext cx="3726000" cy="365356"/>
          </a:xfrm>
        </p:spPr>
        <p:txBody>
          <a:bodyPr lIns="144000"/>
          <a:lstStyle>
            <a:lvl1pPr>
              <a:spcAft>
                <a:spcPts val="300"/>
              </a:spcAft>
              <a:defRPr sz="900"/>
            </a:lvl1pPr>
            <a:lvl2pPr>
              <a:spcAft>
                <a:spcPts val="300"/>
              </a:spcAft>
              <a:defRPr sz="900"/>
            </a:lvl2pPr>
            <a:lvl3pPr>
              <a:spcAft>
                <a:spcPts val="300"/>
              </a:spcAft>
              <a:defRPr sz="800"/>
            </a:lvl3pPr>
            <a:lvl4pPr>
              <a:spcAft>
                <a:spcPts val="300"/>
              </a:spcAft>
              <a:defRPr sz="800"/>
            </a:lvl4pPr>
            <a:lvl5pPr>
              <a:spcAft>
                <a:spcPts val="300"/>
              </a:spcAft>
              <a:defRPr sz="800"/>
            </a:lvl5pPr>
          </a:lstStyle>
          <a:p>
            <a:pPr lvl="0"/>
            <a:r>
              <a:rPr lang="en-US" noProof="0" smtClean="0"/>
              <a:t>Click to edit Master text styles</a:t>
            </a:r>
          </a:p>
          <a:p>
            <a:pPr lvl="1"/>
            <a:r>
              <a:rPr lang="en-US" noProof="0" smtClean="0"/>
              <a:t>Second level</a:t>
            </a:r>
          </a:p>
        </p:txBody>
      </p:sp>
      <p:sp>
        <p:nvSpPr>
          <p:cNvPr id="26" name="Text Placeholder 24"/>
          <p:cNvSpPr>
            <a:spLocks noGrp="1"/>
          </p:cNvSpPr>
          <p:nvPr>
            <p:ph type="body" sz="quarter" idx="15"/>
          </p:nvPr>
        </p:nvSpPr>
        <p:spPr>
          <a:xfrm>
            <a:off x="752400" y="302982"/>
            <a:ext cx="3726000" cy="365356"/>
          </a:xfrm>
        </p:spPr>
        <p:txBody>
          <a:bodyPr/>
          <a:lstStyle>
            <a:lvl1pPr>
              <a:spcAft>
                <a:spcPts val="300"/>
              </a:spcAft>
              <a:defRPr sz="900"/>
            </a:lvl1pPr>
            <a:lvl2pPr>
              <a:spcAft>
                <a:spcPts val="300"/>
              </a:spcAft>
              <a:defRPr sz="900"/>
            </a:lvl2pPr>
            <a:lvl3pPr>
              <a:spcAft>
                <a:spcPts val="300"/>
              </a:spcAft>
              <a:defRPr sz="900"/>
            </a:lvl3pPr>
            <a:lvl4pPr>
              <a:spcAft>
                <a:spcPts val="300"/>
              </a:spcAft>
              <a:defRPr sz="900"/>
            </a:lvl4pPr>
            <a:lvl5pPr>
              <a:spcAft>
                <a:spcPts val="300"/>
              </a:spcAft>
              <a:defRPr sz="900"/>
            </a:lvl5pPr>
          </a:lstStyle>
          <a:p>
            <a:pPr lvl="0"/>
            <a:r>
              <a:rPr lang="en-US" noProof="0" smtClean="0"/>
              <a:t>Click to edit Master text styles</a:t>
            </a:r>
          </a:p>
          <a:p>
            <a:pPr lvl="1"/>
            <a:r>
              <a:rPr lang="en-US" noProof="0" smtClean="0"/>
              <a:t>Second level</a:t>
            </a:r>
          </a:p>
        </p:txBody>
      </p:sp>
      <p:sp>
        <p:nvSpPr>
          <p:cNvPr id="19" name="Text Placeholder 8"/>
          <p:cNvSpPr>
            <a:spLocks noGrp="1"/>
          </p:cNvSpPr>
          <p:nvPr>
            <p:ph type="body" sz="quarter" idx="10"/>
          </p:nvPr>
        </p:nvSpPr>
        <p:spPr>
          <a:xfrm>
            <a:off x="752400" y="1130531"/>
            <a:ext cx="3726000" cy="4878928"/>
          </a:xfrm>
        </p:spPr>
        <p:txBody>
          <a:bodyPr/>
          <a:lstStyle>
            <a:lvl1pPr>
              <a:defRPr sz="900"/>
            </a:lvl1pPr>
            <a:lvl2pPr>
              <a:defRPr sz="900"/>
            </a:lvl2pPr>
            <a:lvl3pPr>
              <a:defRPr sz="900"/>
            </a:lvl3pPr>
            <a:lvl4pPr>
              <a:defRPr sz="900"/>
            </a:lvl4pPr>
            <a:lvl5pPr>
              <a:defRPr sz="9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
        <p:nvSpPr>
          <p:cNvPr id="20" name="Text Placeholder 8"/>
          <p:cNvSpPr>
            <a:spLocks noGrp="1"/>
          </p:cNvSpPr>
          <p:nvPr>
            <p:ph type="body" sz="quarter" idx="11"/>
          </p:nvPr>
        </p:nvSpPr>
        <p:spPr>
          <a:xfrm>
            <a:off x="4671752" y="1130531"/>
            <a:ext cx="3719847" cy="4878928"/>
          </a:xfrm>
          <a:ln w="6350">
            <a:solidFill>
              <a:schemeClr val="tx2"/>
            </a:solidFill>
          </a:ln>
        </p:spPr>
        <p:txBody>
          <a:bodyPr lIns="144000" tIns="72000"/>
          <a:lstStyle>
            <a:lvl1pPr>
              <a:defRPr sz="900"/>
            </a:lvl1pPr>
            <a:lvl2pPr>
              <a:defRPr sz="900"/>
            </a:lvl2pPr>
            <a:lvl3pPr>
              <a:defRPr sz="900"/>
            </a:lvl3pPr>
            <a:lvl4pPr>
              <a:defRPr sz="900"/>
            </a:lvl4pPr>
            <a:lvl5pPr>
              <a:defRPr sz="9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21" name="Rectangle 20"/>
          <p:cNvSpPr/>
          <p:nvPr userDrawn="1"/>
        </p:nvSpPr>
        <p:spPr>
          <a:xfrm>
            <a:off x="4671752" y="1130531"/>
            <a:ext cx="84075" cy="4878928"/>
          </a:xfrm>
          <a:prstGeom prst="rect">
            <a:avLst/>
          </a:prstGeom>
          <a:solidFill>
            <a:schemeClr val="tx2"/>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l"/>
            <a:endParaRPr lang="en-US" sz="1500" noProof="0" dirty="0">
              <a:solidFill>
                <a:schemeClr val="bg1"/>
              </a:solidFill>
            </a:endParaRPr>
          </a:p>
        </p:txBody>
      </p:sp>
      <p:sp>
        <p:nvSpPr>
          <p:cNvPr id="15" name="Freeform 19"/>
          <p:cNvSpPr>
            <a:spLocks noEditPoints="1"/>
          </p:cNvSpPr>
          <p:nvPr userDrawn="1"/>
        </p:nvSpPr>
        <p:spPr bwMode="auto">
          <a:xfrm>
            <a:off x="747238" y="6320118"/>
            <a:ext cx="424800" cy="172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23" name="Shape 8"/>
          <p:cNvSpPr txBox="1">
            <a:spLocks/>
          </p:cNvSpPr>
          <p:nvPr userDrawn="1"/>
        </p:nvSpPr>
        <p:spPr>
          <a:xfrm>
            <a:off x="7929562" y="6320118"/>
            <a:ext cx="462257"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noProof="0" smtClean="0">
                <a:solidFill>
                  <a:schemeClr val="tx2"/>
                </a:solidFill>
                <a:latin typeface="+mn-lt"/>
                <a:ea typeface="Arial"/>
                <a:cs typeface="Arial" panose="020B0604020202020204" pitchFamily="34" charset="0"/>
              </a:rPr>
              <a:pPr algn="r"/>
              <a:t>‹#›</a:t>
            </a:fld>
            <a:endParaRPr lang="en-US" sz="1000" noProof="0" dirty="0">
              <a:solidFill>
                <a:schemeClr val="tx2"/>
              </a:solidFill>
              <a:latin typeface="+mn-lt"/>
              <a:ea typeface="Arial"/>
              <a:cs typeface="Arial" panose="020B0604020202020204" pitchFamily="34" charset="0"/>
            </a:endParaRPr>
          </a:p>
        </p:txBody>
      </p:sp>
      <p:sp>
        <p:nvSpPr>
          <p:cNvPr id="13" name="TextBox 12"/>
          <p:cNvSpPr txBox="1"/>
          <p:nvPr userDrawn="1"/>
        </p:nvSpPr>
        <p:spPr>
          <a:xfrm>
            <a:off x="1731600" y="6320118"/>
            <a:ext cx="5941047" cy="3708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dirty="0" smtClean="0">
                <a:solidFill>
                  <a:schemeClr val="bg1">
                    <a:lumMod val="65000"/>
                  </a:schemeClr>
                </a:solidFill>
                <a:latin typeface="+mn-lt"/>
                <a:ea typeface="+mn-ea"/>
                <a:cs typeface="+mn-cs"/>
              </a:rPr>
              <a:t>© 2016 KPMG LLP, a Delaware limited liability partnership and the U.S. member firm of the KPMG network of independent member firms affiliated with KPMG International Cooperative (“KPMG International”), a Swiss entity. All rights reserved. </a:t>
            </a:r>
          </a:p>
        </p:txBody>
      </p:sp>
    </p:spTree>
    <p:extLst>
      <p:ext uri="{BB962C8B-B14F-4D97-AF65-F5344CB8AC3E}">
        <p14:creationId xmlns:p14="http://schemas.microsoft.com/office/powerpoint/2010/main" val="74866397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Letter continuation">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752400" y="1130531"/>
            <a:ext cx="3726000" cy="4878928"/>
          </a:xfrm>
        </p:spPr>
        <p:txBody>
          <a:bodyPr/>
          <a:lstStyle>
            <a:lvl1pPr>
              <a:defRPr sz="900" baseline="0"/>
            </a:lvl1pPr>
            <a:lvl2pPr>
              <a:defRPr sz="900"/>
            </a:lvl2pPr>
            <a:lvl3pPr>
              <a:defRPr sz="900"/>
            </a:lvl3pPr>
            <a:lvl4pPr>
              <a:defRPr sz="900"/>
            </a:lvl4pPr>
            <a:lvl5pPr>
              <a:defRPr sz="9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
        <p:nvSpPr>
          <p:cNvPr id="4" name="Text Placeholder 8"/>
          <p:cNvSpPr>
            <a:spLocks noGrp="1"/>
          </p:cNvSpPr>
          <p:nvPr>
            <p:ph type="body" sz="quarter" idx="11"/>
          </p:nvPr>
        </p:nvSpPr>
        <p:spPr>
          <a:xfrm>
            <a:off x="4671752" y="1130531"/>
            <a:ext cx="3719847" cy="4878928"/>
          </a:xfrm>
          <a:ln w="6350">
            <a:noFill/>
          </a:ln>
        </p:spPr>
        <p:txBody>
          <a:bodyPr lIns="0" tIns="0"/>
          <a:lstStyle>
            <a:lvl1pPr>
              <a:defRPr sz="900"/>
            </a:lvl1pPr>
            <a:lvl2pPr>
              <a:defRPr sz="900"/>
            </a:lvl2pPr>
            <a:lvl3pPr>
              <a:defRPr sz="900"/>
            </a:lvl3pPr>
            <a:lvl4pPr>
              <a:defRPr sz="900"/>
            </a:lvl4pPr>
            <a:lvl5pPr>
              <a:defRPr sz="9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9" name="Text Placeholder 24"/>
          <p:cNvSpPr>
            <a:spLocks noGrp="1"/>
          </p:cNvSpPr>
          <p:nvPr>
            <p:ph type="body" sz="quarter" idx="15"/>
          </p:nvPr>
        </p:nvSpPr>
        <p:spPr>
          <a:xfrm>
            <a:off x="752400" y="302982"/>
            <a:ext cx="3726000" cy="365356"/>
          </a:xfrm>
        </p:spPr>
        <p:txBody>
          <a:bodyPr/>
          <a:lstStyle>
            <a:lvl1pPr>
              <a:spcAft>
                <a:spcPts val="300"/>
              </a:spcAft>
              <a:defRPr sz="900"/>
            </a:lvl1pPr>
            <a:lvl2pPr>
              <a:spcAft>
                <a:spcPts val="300"/>
              </a:spcAft>
              <a:defRPr sz="900"/>
            </a:lvl2pPr>
            <a:lvl3pPr>
              <a:spcAft>
                <a:spcPts val="300"/>
              </a:spcAft>
              <a:defRPr sz="900"/>
            </a:lvl3pPr>
            <a:lvl4pPr>
              <a:spcAft>
                <a:spcPts val="300"/>
              </a:spcAft>
              <a:defRPr sz="900"/>
            </a:lvl4pPr>
            <a:lvl5pPr>
              <a:spcAft>
                <a:spcPts val="300"/>
              </a:spcAft>
              <a:defRPr sz="900"/>
            </a:lvl5pPr>
          </a:lstStyle>
          <a:p>
            <a:pPr lvl="0"/>
            <a:r>
              <a:rPr lang="en-US" noProof="0" smtClean="0"/>
              <a:t>Click to edit Master text styles</a:t>
            </a:r>
          </a:p>
          <a:p>
            <a:pPr lvl="1"/>
            <a:r>
              <a:rPr lang="en-US" noProof="0" smtClean="0"/>
              <a:t>Second level</a:t>
            </a:r>
          </a:p>
        </p:txBody>
      </p:sp>
      <p:sp>
        <p:nvSpPr>
          <p:cNvPr id="11" name="Text Placeholder 24"/>
          <p:cNvSpPr>
            <a:spLocks noGrp="1"/>
          </p:cNvSpPr>
          <p:nvPr>
            <p:ph type="body" sz="quarter" idx="16"/>
          </p:nvPr>
        </p:nvSpPr>
        <p:spPr>
          <a:xfrm>
            <a:off x="4671752" y="302982"/>
            <a:ext cx="3726000" cy="365356"/>
          </a:xfrm>
        </p:spPr>
        <p:txBody>
          <a:bodyPr/>
          <a:lstStyle>
            <a:lvl1pPr>
              <a:spcAft>
                <a:spcPts val="300"/>
              </a:spcAft>
              <a:defRPr sz="900"/>
            </a:lvl1pPr>
            <a:lvl2pPr>
              <a:spcAft>
                <a:spcPts val="300"/>
              </a:spcAft>
              <a:defRPr sz="900"/>
            </a:lvl2pPr>
            <a:lvl3pPr>
              <a:spcAft>
                <a:spcPts val="300"/>
              </a:spcAft>
              <a:defRPr sz="900"/>
            </a:lvl3pPr>
            <a:lvl4pPr>
              <a:spcAft>
                <a:spcPts val="300"/>
              </a:spcAft>
              <a:defRPr sz="900"/>
            </a:lvl4pPr>
            <a:lvl5pPr>
              <a:spcAft>
                <a:spcPts val="300"/>
              </a:spcAft>
              <a:defRPr sz="900"/>
            </a:lvl5pPr>
          </a:lstStyle>
          <a:p>
            <a:pPr lvl="0"/>
            <a:r>
              <a:rPr lang="en-US" noProof="0" smtClean="0"/>
              <a:t>Click to edit Master text styles</a:t>
            </a:r>
          </a:p>
          <a:p>
            <a:pPr lvl="1"/>
            <a:r>
              <a:rPr lang="en-US" noProof="0" smtClean="0"/>
              <a:t>Second level</a:t>
            </a:r>
          </a:p>
        </p:txBody>
      </p:sp>
      <p:sp>
        <p:nvSpPr>
          <p:cNvPr id="22" name="Freeform 19"/>
          <p:cNvSpPr>
            <a:spLocks noEditPoints="1"/>
          </p:cNvSpPr>
          <p:nvPr userDrawn="1"/>
        </p:nvSpPr>
        <p:spPr bwMode="auto">
          <a:xfrm>
            <a:off x="747238" y="6320118"/>
            <a:ext cx="424800" cy="172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27" name="Shape 8"/>
          <p:cNvSpPr txBox="1">
            <a:spLocks/>
          </p:cNvSpPr>
          <p:nvPr userDrawn="1"/>
        </p:nvSpPr>
        <p:spPr>
          <a:xfrm>
            <a:off x="7929562" y="6320118"/>
            <a:ext cx="462257"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noProof="0" smtClean="0">
                <a:solidFill>
                  <a:schemeClr val="tx2"/>
                </a:solidFill>
                <a:latin typeface="+mn-lt"/>
                <a:ea typeface="Arial"/>
                <a:cs typeface="Arial" panose="020B0604020202020204" pitchFamily="34" charset="0"/>
              </a:rPr>
              <a:pPr algn="r"/>
              <a:t>‹#›</a:t>
            </a:fld>
            <a:endParaRPr lang="en-US" sz="1000" noProof="0" dirty="0">
              <a:solidFill>
                <a:schemeClr val="tx2"/>
              </a:solidFill>
              <a:latin typeface="+mn-lt"/>
              <a:ea typeface="Arial"/>
              <a:cs typeface="Arial" panose="020B0604020202020204" pitchFamily="34" charset="0"/>
            </a:endParaRPr>
          </a:p>
        </p:txBody>
      </p:sp>
      <p:sp>
        <p:nvSpPr>
          <p:cNvPr id="12" name="TextBox 11"/>
          <p:cNvSpPr txBox="1"/>
          <p:nvPr userDrawn="1"/>
        </p:nvSpPr>
        <p:spPr>
          <a:xfrm>
            <a:off x="1731600" y="6320118"/>
            <a:ext cx="5941047" cy="3708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dirty="0" smtClean="0">
                <a:solidFill>
                  <a:schemeClr val="bg1">
                    <a:lumMod val="65000"/>
                  </a:schemeClr>
                </a:solidFill>
                <a:latin typeface="+mn-lt"/>
                <a:ea typeface="+mn-ea"/>
                <a:cs typeface="+mn-cs"/>
              </a:rPr>
              <a:t>© 2016 KPMG LLP, a Delaware limited liability partnership and the U.S. member firm of the KPMG network of independent member firms affiliated with KPMG International Cooperative (“KPMG International”), a Swiss entity. All rights reserved. </a:t>
            </a:r>
          </a:p>
        </p:txBody>
      </p:sp>
    </p:spTree>
    <p:extLst>
      <p:ext uri="{BB962C8B-B14F-4D97-AF65-F5344CB8AC3E}">
        <p14:creationId xmlns:p14="http://schemas.microsoft.com/office/powerpoint/2010/main" val="1873587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52400" y="677326"/>
            <a:ext cx="7639200" cy="518400"/>
          </a:xfrm>
        </p:spPr>
        <p:txBody>
          <a:bodyPr/>
          <a:lstStyle/>
          <a:p>
            <a:r>
              <a:rPr lang="en-US" noProof="0" smtClean="0"/>
              <a:t>Click to edit Master title style</a:t>
            </a:r>
            <a:endParaRPr lang="en-US" noProof="0" dirty="0"/>
          </a:p>
        </p:txBody>
      </p:sp>
      <p:sp>
        <p:nvSpPr>
          <p:cNvPr id="3" name="Text Placeholder 4"/>
          <p:cNvSpPr>
            <a:spLocks noGrp="1"/>
          </p:cNvSpPr>
          <p:nvPr>
            <p:ph type="body" sz="quarter" idx="11" hasCustomPrompt="1"/>
          </p:nvPr>
        </p:nvSpPr>
        <p:spPr>
          <a:xfrm>
            <a:off x="752400" y="354993"/>
            <a:ext cx="7639200" cy="169200"/>
          </a:xfrm>
        </p:spPr>
        <p:txBody>
          <a:bodyPr anchor="b"/>
          <a:lstStyle>
            <a:lvl1pPr>
              <a:spcAft>
                <a:spcPts val="0"/>
              </a:spcAft>
              <a:defRPr sz="1200"/>
            </a:lvl1pPr>
          </a:lstStyle>
          <a:p>
            <a:pPr lvl="0"/>
            <a:r>
              <a:rPr lang="en-US" noProof="0" dirty="0" smtClean="0"/>
              <a:t>Super title here</a:t>
            </a:r>
          </a:p>
        </p:txBody>
      </p:sp>
    </p:spTree>
    <p:extLst>
      <p:ext uri="{BB962C8B-B14F-4D97-AF65-F5344CB8AC3E}">
        <p14:creationId xmlns:p14="http://schemas.microsoft.com/office/powerpoint/2010/main" val="108670719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dirty="0"/>
          </a:p>
        </p:txBody>
      </p:sp>
      <p:sp>
        <p:nvSpPr>
          <p:cNvPr id="9" name="Text Placeholder 8"/>
          <p:cNvSpPr>
            <a:spLocks noGrp="1"/>
          </p:cNvSpPr>
          <p:nvPr>
            <p:ph type="body" sz="quarter" idx="10"/>
          </p:nvPr>
        </p:nvSpPr>
        <p:spPr>
          <a:xfrm>
            <a:off x="752400" y="1426659"/>
            <a:ext cx="7639200" cy="459422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4" name="Text Placeholder 4"/>
          <p:cNvSpPr>
            <a:spLocks noGrp="1"/>
          </p:cNvSpPr>
          <p:nvPr>
            <p:ph type="body" sz="quarter" idx="11" hasCustomPrompt="1"/>
          </p:nvPr>
        </p:nvSpPr>
        <p:spPr>
          <a:xfrm>
            <a:off x="752400" y="354993"/>
            <a:ext cx="7639200" cy="169200"/>
          </a:xfrm>
        </p:spPr>
        <p:txBody>
          <a:bodyPr anchor="b"/>
          <a:lstStyle>
            <a:lvl1pPr>
              <a:spcAft>
                <a:spcPts val="0"/>
              </a:spcAft>
              <a:defRPr sz="1200"/>
            </a:lvl1pPr>
          </a:lstStyle>
          <a:p>
            <a:pPr lvl="0"/>
            <a:r>
              <a:rPr lang="en-US" noProof="0" dirty="0" smtClean="0"/>
              <a:t>Super title here</a:t>
            </a:r>
          </a:p>
        </p:txBody>
      </p:sp>
    </p:spTree>
    <p:extLst>
      <p:ext uri="{BB962C8B-B14F-4D97-AF65-F5344CB8AC3E}">
        <p14:creationId xmlns:p14="http://schemas.microsoft.com/office/powerpoint/2010/main" val="260435851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2400" y="677326"/>
            <a:ext cx="7639200" cy="518400"/>
          </a:xfrm>
          <a:prstGeom prst="rect">
            <a:avLst/>
          </a:prstGeom>
        </p:spPr>
        <p:txBody>
          <a:bodyPr vert="horz" lIns="0" tIns="0" rIns="0" bIns="0" rtlCol="0" anchor="t" anchorCtr="0">
            <a:noAutofit/>
          </a:bodyPr>
          <a:lstStyle/>
          <a:p>
            <a:r>
              <a:rPr lang="en-US" noProof="0" smtClean="0"/>
              <a:t>Click to edit Master title style</a:t>
            </a:r>
            <a:endParaRPr lang="en-US" noProof="0" dirty="0"/>
          </a:p>
        </p:txBody>
      </p:sp>
      <p:sp>
        <p:nvSpPr>
          <p:cNvPr id="3" name="Text Placeholder 2"/>
          <p:cNvSpPr>
            <a:spLocks noGrp="1"/>
          </p:cNvSpPr>
          <p:nvPr>
            <p:ph type="body" idx="1"/>
          </p:nvPr>
        </p:nvSpPr>
        <p:spPr>
          <a:xfrm>
            <a:off x="752400" y="1426659"/>
            <a:ext cx="7639200" cy="4582800"/>
          </a:xfrm>
          <a:prstGeom prst="rect">
            <a:avLst/>
          </a:prstGeom>
        </p:spPr>
        <p:txBody>
          <a:bodyPr vert="horz" lIns="0" tIns="0" rIns="0" bIns="0" rtlCol="0" anchor="t" anchorCtr="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
        <p:nvSpPr>
          <p:cNvPr id="28" name="Freeform 19"/>
          <p:cNvSpPr>
            <a:spLocks noEditPoints="1"/>
          </p:cNvSpPr>
          <p:nvPr userDrawn="1"/>
        </p:nvSpPr>
        <p:spPr bwMode="auto">
          <a:xfrm>
            <a:off x="747238" y="6320118"/>
            <a:ext cx="424800" cy="172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29" name="Shape 8"/>
          <p:cNvSpPr txBox="1">
            <a:spLocks/>
          </p:cNvSpPr>
          <p:nvPr userDrawn="1"/>
        </p:nvSpPr>
        <p:spPr>
          <a:xfrm>
            <a:off x="7190610" y="6320118"/>
            <a:ext cx="1201210"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noProof="0" smtClean="0">
                <a:solidFill>
                  <a:schemeClr val="tx2"/>
                </a:solidFill>
                <a:latin typeface="+mn-lt"/>
                <a:ea typeface="Arial"/>
                <a:cs typeface="Arial" panose="020B0604020202020204" pitchFamily="34" charset="0"/>
              </a:rPr>
              <a:pPr algn="r"/>
              <a:t>‹#›</a:t>
            </a:fld>
            <a:endParaRPr lang="en-US" sz="1000" noProof="0" dirty="0">
              <a:solidFill>
                <a:schemeClr val="tx2"/>
              </a:solidFill>
              <a:latin typeface="+mn-lt"/>
              <a:ea typeface="Arial"/>
              <a:cs typeface="Arial" panose="020B0604020202020204" pitchFamily="34" charset="0"/>
            </a:endParaRPr>
          </a:p>
        </p:txBody>
      </p:sp>
      <p:sp>
        <p:nvSpPr>
          <p:cNvPr id="30" name="TextBox 29"/>
          <p:cNvSpPr txBox="1"/>
          <p:nvPr userDrawn="1"/>
        </p:nvSpPr>
        <p:spPr>
          <a:xfrm>
            <a:off x="1731600" y="6320118"/>
            <a:ext cx="5941047" cy="3708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dirty="0" smtClean="0">
                <a:solidFill>
                  <a:schemeClr val="bg1">
                    <a:lumMod val="65000"/>
                  </a:schemeClr>
                </a:solidFill>
                <a:latin typeface="+mn-lt"/>
                <a:ea typeface="+mn-ea"/>
                <a:cs typeface="+mn-cs"/>
              </a:rPr>
              <a:t>© 2016 KPMG LLP, a Delaware limited liability partnership and the U.S. member firm of the KPMG network of independent member firms affiliated with KPMG International Cooperative (“KPMG International”), a Swiss entity. All rights reserved. </a:t>
            </a:r>
          </a:p>
        </p:txBody>
      </p:sp>
    </p:spTree>
    <p:extLst>
      <p:ext uri="{BB962C8B-B14F-4D97-AF65-F5344CB8AC3E}">
        <p14:creationId xmlns:p14="http://schemas.microsoft.com/office/powerpoint/2010/main" val="3521449419"/>
      </p:ext>
    </p:extLst>
  </p:cSld>
  <p:clrMap bg1="lt1" tx1="dk1" bg2="lt2" tx2="dk2" accent1="accent1" accent2="accent2" accent3="accent3" accent4="accent4" accent5="accent5" accent6="accent6" hlink="hlink" folHlink="folHlink"/>
  <p:sldLayoutIdLst>
    <p:sldLayoutId id="2147483661" r:id="rId1"/>
    <p:sldLayoutId id="2147483703" r:id="rId2"/>
    <p:sldLayoutId id="2147483675" r:id="rId3"/>
    <p:sldLayoutId id="2147483709" r:id="rId4"/>
    <p:sldLayoutId id="2147483680" r:id="rId5"/>
    <p:sldLayoutId id="2147483707" r:id="rId6"/>
    <p:sldLayoutId id="2147483708" r:id="rId7"/>
    <p:sldLayoutId id="2147483666" r:id="rId8"/>
    <p:sldLayoutId id="2147483664" r:id="rId9"/>
    <p:sldLayoutId id="2147483689" r:id="rId10"/>
    <p:sldLayoutId id="2147483690" r:id="rId11"/>
    <p:sldLayoutId id="2147483692" r:id="rId12"/>
    <p:sldLayoutId id="2147483693" r:id="rId13"/>
    <p:sldLayoutId id="2147483701" r:id="rId14"/>
    <p:sldLayoutId id="2147483697" r:id="rId15"/>
    <p:sldLayoutId id="2147483698" r:id="rId16"/>
    <p:sldLayoutId id="2147483699" r:id="rId17"/>
    <p:sldLayoutId id="2147483700" r:id="rId18"/>
    <p:sldLayoutId id="2147483706" r:id="rId19"/>
    <p:sldLayoutId id="2147483682" r:id="rId20"/>
    <p:sldLayoutId id="2147483683" r:id="rId21"/>
    <p:sldLayoutId id="2147483684" r:id="rId22"/>
    <p:sldLayoutId id="2147483710" r:id="rId23"/>
    <p:sldLayoutId id="2147483667" r:id="rId24"/>
  </p:sldLayoutIdLst>
  <p:timing>
    <p:tnLst>
      <p:par>
        <p:cTn id="1" dur="indefinite" restart="never" nodeType="tmRoot"/>
      </p:par>
    </p:tnLst>
  </p:timing>
  <p:txStyles>
    <p:titleStyle>
      <a:lvl1pPr algn="l" defTabSz="914400" rtl="0" eaLnBrk="1" latinLnBrk="0" hangingPunct="1">
        <a:lnSpc>
          <a:spcPct val="70000"/>
        </a:lnSpc>
        <a:spcBef>
          <a:spcPct val="0"/>
        </a:spcBef>
        <a:buNone/>
        <a:defRPr sz="5400" kern="1200">
          <a:solidFill>
            <a:schemeClr val="tx2"/>
          </a:solidFill>
          <a:latin typeface="+mj-lt"/>
          <a:ea typeface="+mj-ea"/>
          <a:cs typeface="+mj-cs"/>
        </a:defRPr>
      </a:lvl1pPr>
    </p:titleStyle>
    <p:bodyStyle>
      <a:lvl1pPr marL="0" indent="0" algn="l" defTabSz="914400" rtl="0" eaLnBrk="1" latinLnBrk="0" hangingPunct="1">
        <a:lnSpc>
          <a:spcPct val="100000"/>
        </a:lnSpc>
        <a:spcBef>
          <a:spcPts val="0"/>
        </a:spcBef>
        <a:spcAft>
          <a:spcPts val="600"/>
        </a:spcAft>
        <a:buFontTx/>
        <a:buNone/>
        <a:defRPr sz="10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000" kern="1200">
          <a:solidFill>
            <a:schemeClr val="tx2"/>
          </a:solidFill>
          <a:latin typeface="+mn-lt"/>
          <a:ea typeface="+mn-ea"/>
          <a:cs typeface="+mn-cs"/>
        </a:defRPr>
      </a:lvl2pPr>
      <a:lvl3pPr marL="216000" indent="-216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3pPr>
      <a:lvl4pPr marL="360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4pPr>
      <a:lvl5pPr marL="576000" indent="-216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000" kern="1200" baseline="0">
          <a:solidFill>
            <a:schemeClr val="tx2"/>
          </a:solidFill>
          <a:latin typeface="+mn-lt"/>
          <a:ea typeface="+mn-ea"/>
          <a:cs typeface="+mn-cs"/>
        </a:defRPr>
      </a:lvl5pPr>
      <a:lvl6pPr marL="720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6pPr>
      <a:lvl7pPr marL="936000" indent="-216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7pPr>
      <a:lvl8pPr marL="1080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784" userDrawn="1">
          <p15:clr>
            <a:srgbClr val="F26B43"/>
          </p15:clr>
        </p15:guide>
        <p15:guide id="2" pos="470" userDrawn="1">
          <p15:clr>
            <a:srgbClr val="F26B43"/>
          </p15:clr>
        </p15:guide>
        <p15:guide id="3" pos="5291" userDrawn="1">
          <p15:clr>
            <a:srgbClr val="F26B43"/>
          </p15:clr>
        </p15:guide>
        <p15:guide id="4" orient="horz" pos="754" userDrawn="1">
          <p15:clr>
            <a:srgbClr val="F26B43"/>
          </p15:clr>
        </p15:guide>
        <p15:guide id="6" orient="horz" pos="421" userDrawn="1">
          <p15:clr>
            <a:srgbClr val="F26B43"/>
          </p15:clr>
        </p15:guide>
        <p15:guide id="7" orient="horz" pos="8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Yelp Data Analysis</a:t>
            </a:r>
            <a:br>
              <a:rPr lang="en-US" dirty="0" smtClean="0"/>
            </a:br>
            <a:endParaRPr lang="en-US" dirty="0"/>
          </a:p>
        </p:txBody>
      </p:sp>
    </p:spTree>
    <p:extLst>
      <p:ext uri="{BB962C8B-B14F-4D97-AF65-F5344CB8AC3E}">
        <p14:creationId xmlns:p14="http://schemas.microsoft.com/office/powerpoint/2010/main" val="5686843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752400" y="1426660"/>
            <a:ext cx="3204303" cy="4581064"/>
          </a:xfrm>
        </p:spPr>
        <p:txBody>
          <a:bodyPr/>
          <a:lstStyle/>
          <a:p>
            <a:r>
              <a:rPr lang="en-US" sz="1200" dirty="0" smtClean="0"/>
              <a:t>Summary</a:t>
            </a:r>
          </a:p>
          <a:p>
            <a:pPr lvl="2"/>
            <a:r>
              <a:rPr lang="en-US" sz="1200" dirty="0" smtClean="0"/>
              <a:t>The regression was run to compare a User’s Average against the rating they would give a restaurant</a:t>
            </a:r>
            <a:endParaRPr lang="en-US" sz="1200" dirty="0"/>
          </a:p>
          <a:p>
            <a:pPr marL="0" lvl="2" indent="0">
              <a:buNone/>
            </a:pPr>
            <a:r>
              <a:rPr lang="en-US" sz="1200" b="1" dirty="0" smtClean="0"/>
              <a:t>Analysis</a:t>
            </a:r>
          </a:p>
          <a:p>
            <a:pPr lvl="2"/>
            <a:r>
              <a:rPr lang="en-US" sz="1200" dirty="0" smtClean="0"/>
              <a:t>The higher a user’s average rating is the more likely they were to give a higher review for a restaurant</a:t>
            </a:r>
          </a:p>
          <a:p>
            <a:pPr marL="0" lvl="2" indent="0">
              <a:buNone/>
            </a:pPr>
            <a:r>
              <a:rPr lang="en-US" sz="1200" b="1" dirty="0" smtClean="0"/>
              <a:t>Conclusion</a:t>
            </a:r>
          </a:p>
          <a:p>
            <a:pPr lvl="2"/>
            <a:r>
              <a:rPr lang="en-US" sz="1200" dirty="0" smtClean="0"/>
              <a:t>A person is more likely to give a restaurant a high rating if they give other restaurants high ratings</a:t>
            </a:r>
          </a:p>
          <a:p>
            <a:pPr lvl="2"/>
            <a:r>
              <a:rPr lang="en-US" sz="1200" dirty="0" smtClean="0"/>
              <a:t>More people rate restaurants when they have a good time rather than a bad time</a:t>
            </a:r>
          </a:p>
        </p:txBody>
      </p:sp>
      <p:sp>
        <p:nvSpPr>
          <p:cNvPr id="4" name="Title 3"/>
          <p:cNvSpPr>
            <a:spLocks noGrp="1"/>
          </p:cNvSpPr>
          <p:nvPr>
            <p:ph type="title"/>
          </p:nvPr>
        </p:nvSpPr>
        <p:spPr/>
        <p:txBody>
          <a:bodyPr/>
          <a:lstStyle/>
          <a:p>
            <a:r>
              <a:rPr lang="en-US" dirty="0" smtClean="0"/>
              <a:t>Users’ Average Rating</a:t>
            </a:r>
            <a:endParaRPr lang="en-US" dirty="0"/>
          </a:p>
        </p:txBody>
      </p:sp>
      <p:pic>
        <p:nvPicPr>
          <p:cNvPr id="3" name="Picture 2"/>
          <p:cNvPicPr>
            <a:picLocks noChangeAspect="1"/>
          </p:cNvPicPr>
          <p:nvPr/>
        </p:nvPicPr>
        <p:blipFill>
          <a:blip r:embed="rId2"/>
          <a:stretch>
            <a:fillRect/>
          </a:stretch>
        </p:blipFill>
        <p:spPr>
          <a:xfrm>
            <a:off x="4186499" y="1949584"/>
            <a:ext cx="4205101" cy="2584430"/>
          </a:xfrm>
          <a:prstGeom prst="rect">
            <a:avLst/>
          </a:prstGeom>
        </p:spPr>
      </p:pic>
    </p:spTree>
    <p:extLst>
      <p:ext uri="{BB962C8B-B14F-4D97-AF65-F5344CB8AC3E}">
        <p14:creationId xmlns:p14="http://schemas.microsoft.com/office/powerpoint/2010/main" val="3117572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752400" y="1426660"/>
            <a:ext cx="7639200" cy="4581064"/>
          </a:xfrm>
        </p:spPr>
        <p:txBody>
          <a:bodyPr/>
          <a:lstStyle/>
          <a:p>
            <a:r>
              <a:rPr lang="en-US" sz="1200" dirty="0" smtClean="0"/>
              <a:t>Summary</a:t>
            </a:r>
          </a:p>
          <a:p>
            <a:pPr lvl="2"/>
            <a:r>
              <a:rPr lang="en-US" sz="1200" dirty="0"/>
              <a:t>The regression was run to </a:t>
            </a:r>
            <a:r>
              <a:rPr lang="en-US" sz="1200" dirty="0" smtClean="0"/>
              <a:t>examine how the dress code of the restaurant would affect its rating</a:t>
            </a:r>
            <a:endParaRPr lang="en-US" sz="1200" dirty="0"/>
          </a:p>
          <a:p>
            <a:pPr marL="0" lvl="2" indent="0">
              <a:buNone/>
            </a:pPr>
            <a:r>
              <a:rPr lang="en-US" sz="1200" b="1" dirty="0" smtClean="0"/>
              <a:t>Analysis</a:t>
            </a:r>
          </a:p>
          <a:p>
            <a:pPr lvl="2"/>
            <a:r>
              <a:rPr lang="en-US" sz="1200" dirty="0" smtClean="0"/>
              <a:t>Please note the dummy variable removed was “formal”</a:t>
            </a:r>
          </a:p>
          <a:p>
            <a:pPr lvl="2"/>
            <a:r>
              <a:rPr lang="en-US" sz="1200" dirty="0" smtClean="0"/>
              <a:t>The more “dressy” a restaurant is, the higher the rating will be, however, at a certain point, a restaurant becomes too “formal” and the ratings go down</a:t>
            </a:r>
          </a:p>
          <a:p>
            <a:pPr marL="0" lvl="2" indent="0">
              <a:buNone/>
            </a:pPr>
            <a:r>
              <a:rPr lang="en-US" sz="1200" b="1" dirty="0" smtClean="0"/>
              <a:t>Conclusion</a:t>
            </a:r>
            <a:endParaRPr lang="en-US" sz="1200" b="1" dirty="0"/>
          </a:p>
          <a:p>
            <a:pPr lvl="2"/>
            <a:r>
              <a:rPr lang="en-US" sz="1200" dirty="0" smtClean="0"/>
              <a:t>Although people value nice restaurants, if they are too nice, ratings </a:t>
            </a:r>
            <a:r>
              <a:rPr lang="en-US" sz="1200" dirty="0" smtClean="0"/>
              <a:t>go </a:t>
            </a:r>
            <a:r>
              <a:rPr lang="en-US" sz="1200" dirty="0" smtClean="0"/>
              <a:t>down because the expectations for those restaurants go up</a:t>
            </a:r>
          </a:p>
        </p:txBody>
      </p:sp>
      <p:sp>
        <p:nvSpPr>
          <p:cNvPr id="4" name="Title 3"/>
          <p:cNvSpPr>
            <a:spLocks noGrp="1"/>
          </p:cNvSpPr>
          <p:nvPr>
            <p:ph type="title"/>
          </p:nvPr>
        </p:nvSpPr>
        <p:spPr/>
        <p:txBody>
          <a:bodyPr/>
          <a:lstStyle/>
          <a:p>
            <a:r>
              <a:rPr lang="en-US" dirty="0" smtClean="0"/>
              <a:t>Dress Code</a:t>
            </a:r>
            <a:endParaRPr lang="en-US" dirty="0"/>
          </a:p>
        </p:txBody>
      </p:sp>
    </p:spTree>
    <p:extLst>
      <p:ext uri="{BB962C8B-B14F-4D97-AF65-F5344CB8AC3E}">
        <p14:creationId xmlns:p14="http://schemas.microsoft.com/office/powerpoint/2010/main" val="12307542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752400" y="1426660"/>
            <a:ext cx="7639200" cy="4581064"/>
          </a:xfrm>
        </p:spPr>
        <p:txBody>
          <a:bodyPr/>
          <a:lstStyle/>
          <a:p>
            <a:r>
              <a:rPr lang="en-US" sz="1200" dirty="0" smtClean="0"/>
              <a:t>Summary</a:t>
            </a:r>
          </a:p>
          <a:p>
            <a:pPr lvl="2"/>
            <a:r>
              <a:rPr lang="en-US" sz="1200" dirty="0"/>
              <a:t>The regression was run to examine how </a:t>
            </a:r>
            <a:r>
              <a:rPr lang="en-US" sz="1200" dirty="0" smtClean="0"/>
              <a:t>the number of reviews a restaurant had correlated with the overall rating of that restaurant.</a:t>
            </a:r>
            <a:endParaRPr lang="en-US" sz="1200" dirty="0"/>
          </a:p>
          <a:p>
            <a:pPr marL="0" lvl="2" indent="0">
              <a:buNone/>
            </a:pPr>
            <a:r>
              <a:rPr lang="en-US" sz="1200" b="1" dirty="0" smtClean="0"/>
              <a:t>Analysis</a:t>
            </a:r>
          </a:p>
          <a:p>
            <a:pPr lvl="2"/>
            <a:r>
              <a:rPr lang="en-US" sz="1200" dirty="0" smtClean="0"/>
              <a:t>The greater number of reviews a restaurant has, the more likely it is to have a higher overall rating.</a:t>
            </a:r>
          </a:p>
          <a:p>
            <a:pPr marL="0" lvl="2" indent="0">
              <a:buNone/>
            </a:pPr>
            <a:r>
              <a:rPr lang="en-US" sz="1200" b="1" dirty="0" smtClean="0"/>
              <a:t>Conclusion</a:t>
            </a:r>
          </a:p>
          <a:p>
            <a:pPr lvl="2"/>
            <a:r>
              <a:rPr lang="en-US" sz="1200" dirty="0" smtClean="0"/>
              <a:t>The more reviews a restaurant has means more people have eaten there. If more people have eaten at the restaurant the rating should increase because if it was bad people would not eat there.</a:t>
            </a:r>
            <a:endParaRPr lang="en-US" sz="1200" dirty="0"/>
          </a:p>
        </p:txBody>
      </p:sp>
      <p:sp>
        <p:nvSpPr>
          <p:cNvPr id="4" name="Title 3"/>
          <p:cNvSpPr>
            <a:spLocks noGrp="1"/>
          </p:cNvSpPr>
          <p:nvPr>
            <p:ph type="title"/>
          </p:nvPr>
        </p:nvSpPr>
        <p:spPr/>
        <p:txBody>
          <a:bodyPr/>
          <a:lstStyle/>
          <a:p>
            <a:r>
              <a:rPr lang="en-US" dirty="0" smtClean="0"/>
              <a:t>Number of Reviews</a:t>
            </a:r>
            <a:endParaRPr lang="en-US" dirty="0"/>
          </a:p>
        </p:txBody>
      </p:sp>
    </p:spTree>
    <p:extLst>
      <p:ext uri="{BB962C8B-B14F-4D97-AF65-F5344CB8AC3E}">
        <p14:creationId xmlns:p14="http://schemas.microsoft.com/office/powerpoint/2010/main" val="3123863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752400" y="1426660"/>
            <a:ext cx="7639200" cy="4581064"/>
          </a:xfrm>
        </p:spPr>
        <p:txBody>
          <a:bodyPr/>
          <a:lstStyle/>
          <a:p>
            <a:r>
              <a:rPr lang="en-US" sz="1200" dirty="0" smtClean="0"/>
              <a:t>Summary</a:t>
            </a:r>
          </a:p>
          <a:p>
            <a:pPr lvl="2"/>
            <a:r>
              <a:rPr lang="en-US" sz="1200" dirty="0"/>
              <a:t>The regression was run to examine </a:t>
            </a:r>
            <a:r>
              <a:rPr lang="en-US" sz="1200" dirty="0" smtClean="0"/>
              <a:t>how the price range of the restaurant affects its rating</a:t>
            </a:r>
          </a:p>
          <a:p>
            <a:pPr marL="0" lvl="2" indent="0">
              <a:buNone/>
            </a:pPr>
            <a:r>
              <a:rPr lang="en-US" sz="1200" b="1" dirty="0" smtClean="0"/>
              <a:t>Analysis</a:t>
            </a:r>
          </a:p>
          <a:p>
            <a:pPr lvl="2"/>
            <a:r>
              <a:rPr lang="en-US" sz="1200" dirty="0" smtClean="0"/>
              <a:t>Please note that the adjusted R squared is less than .</a:t>
            </a:r>
            <a:r>
              <a:rPr lang="en-US" sz="1200" dirty="0" smtClean="0"/>
              <a:t>01 </a:t>
            </a:r>
            <a:r>
              <a:rPr lang="en-US" sz="1200" dirty="0" smtClean="0"/>
              <a:t>suggesting a very low correlation</a:t>
            </a:r>
            <a:endParaRPr lang="en-US" sz="1200" dirty="0"/>
          </a:p>
          <a:p>
            <a:pPr lvl="2"/>
            <a:r>
              <a:rPr lang="en-US" sz="1200" dirty="0" smtClean="0"/>
              <a:t>The more pricy the restaurant the more likely it is to have a better rating</a:t>
            </a:r>
          </a:p>
          <a:p>
            <a:pPr marL="0" lvl="2" indent="0">
              <a:buNone/>
            </a:pPr>
            <a:r>
              <a:rPr lang="en-US" sz="1200" b="1" dirty="0" smtClean="0"/>
              <a:t>Conclusion</a:t>
            </a:r>
            <a:endParaRPr lang="en-US" sz="1200" b="1" dirty="0"/>
          </a:p>
          <a:p>
            <a:pPr lvl="2"/>
            <a:r>
              <a:rPr lang="en-US" sz="1200" dirty="0" smtClean="0"/>
              <a:t>Due to the very low correlation between the two variables it is easy to say that the price of the restaurant does not affect the rating</a:t>
            </a:r>
          </a:p>
          <a:p>
            <a:pPr lvl="2"/>
            <a:r>
              <a:rPr lang="en-US" sz="1200" dirty="0" smtClean="0"/>
              <a:t>However, because this dataset is not sorted by types of restaurants (chains, fine-dining, casual bars), the analysis is incomplete to determine if the price of the restaurant affects it’s overall rating</a:t>
            </a:r>
            <a:endParaRPr lang="en-US" sz="1200" dirty="0"/>
          </a:p>
        </p:txBody>
      </p:sp>
      <p:sp>
        <p:nvSpPr>
          <p:cNvPr id="4" name="Title 3"/>
          <p:cNvSpPr>
            <a:spLocks noGrp="1"/>
          </p:cNvSpPr>
          <p:nvPr>
            <p:ph type="title"/>
          </p:nvPr>
        </p:nvSpPr>
        <p:spPr/>
        <p:txBody>
          <a:bodyPr/>
          <a:lstStyle/>
          <a:p>
            <a:r>
              <a:rPr lang="en-US" dirty="0" smtClean="0"/>
              <a:t>Price Range</a:t>
            </a:r>
            <a:endParaRPr lang="en-US" dirty="0"/>
          </a:p>
        </p:txBody>
      </p:sp>
    </p:spTree>
    <p:extLst>
      <p:ext uri="{BB962C8B-B14F-4D97-AF65-F5344CB8AC3E}">
        <p14:creationId xmlns:p14="http://schemas.microsoft.com/office/powerpoint/2010/main" val="17547148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752400" y="1426660"/>
            <a:ext cx="7639200" cy="4581064"/>
          </a:xfrm>
        </p:spPr>
        <p:txBody>
          <a:bodyPr/>
          <a:lstStyle/>
          <a:p>
            <a:r>
              <a:rPr lang="en-US" sz="1200" dirty="0"/>
              <a:t>Summary</a:t>
            </a:r>
          </a:p>
          <a:p>
            <a:pPr lvl="2"/>
            <a:r>
              <a:rPr lang="en-US" sz="1200" dirty="0"/>
              <a:t>The regression was run to </a:t>
            </a:r>
            <a:r>
              <a:rPr lang="en-US" sz="1200" dirty="0" smtClean="0"/>
              <a:t>examine the impact of a restaurant accepting credit cards has on its rating</a:t>
            </a:r>
          </a:p>
          <a:p>
            <a:pPr marL="0" lvl="2" indent="0">
              <a:buNone/>
            </a:pPr>
            <a:r>
              <a:rPr lang="en-US" sz="1200" b="1" dirty="0" smtClean="0"/>
              <a:t>Analysis</a:t>
            </a:r>
            <a:endParaRPr lang="en-US" sz="1200" b="1" dirty="0"/>
          </a:p>
          <a:p>
            <a:pPr lvl="2"/>
            <a:r>
              <a:rPr lang="en-US" sz="1200" dirty="0"/>
              <a:t>Please note that the adjusted R squared is less than .</a:t>
            </a:r>
            <a:r>
              <a:rPr lang="en-US" sz="1200" dirty="0" smtClean="0"/>
              <a:t>01 </a:t>
            </a:r>
            <a:r>
              <a:rPr lang="en-US" sz="1200" dirty="0"/>
              <a:t>suggesting a very low correlation</a:t>
            </a:r>
          </a:p>
          <a:p>
            <a:pPr lvl="2"/>
            <a:r>
              <a:rPr lang="en-US" sz="1200" dirty="0" smtClean="0"/>
              <a:t>If a restaurant accepts credit cards, the more likely it will have a higher rating</a:t>
            </a:r>
            <a:endParaRPr lang="en-US" sz="1200" dirty="0"/>
          </a:p>
          <a:p>
            <a:pPr marL="0" lvl="2" indent="0">
              <a:buNone/>
            </a:pPr>
            <a:r>
              <a:rPr lang="en-US" sz="1200" b="1" dirty="0" smtClean="0"/>
              <a:t>Conclusion</a:t>
            </a:r>
            <a:endParaRPr lang="en-US" sz="1200" b="1" dirty="0"/>
          </a:p>
          <a:p>
            <a:pPr lvl="2"/>
            <a:r>
              <a:rPr lang="en-US" sz="1200" dirty="0"/>
              <a:t>Due to the very low correlation between the two variables it is easy to say </a:t>
            </a:r>
            <a:r>
              <a:rPr lang="en-US" sz="1200" dirty="0" smtClean="0"/>
              <a:t>that accepting credit does </a:t>
            </a:r>
            <a:r>
              <a:rPr lang="en-US" sz="1200" dirty="0"/>
              <a:t>not affect the rating</a:t>
            </a:r>
          </a:p>
          <a:p>
            <a:pPr lvl="2"/>
            <a:r>
              <a:rPr lang="en-US" sz="1200" dirty="0"/>
              <a:t>However, </a:t>
            </a:r>
            <a:r>
              <a:rPr lang="en-US" sz="1200" dirty="0" smtClean="0"/>
              <a:t>this can be over looked because most restaurants in this dataset accept credit cards. Rather it should be noted that if a restaurant does not accept credit cards it would have a greater affect on their rating.</a:t>
            </a:r>
            <a:endParaRPr lang="en-US" sz="1200" dirty="0"/>
          </a:p>
          <a:p>
            <a:pPr lvl="2"/>
            <a:endParaRPr lang="en-US" sz="1200" dirty="0"/>
          </a:p>
        </p:txBody>
      </p:sp>
      <p:sp>
        <p:nvSpPr>
          <p:cNvPr id="4" name="Title 3"/>
          <p:cNvSpPr>
            <a:spLocks noGrp="1"/>
          </p:cNvSpPr>
          <p:nvPr>
            <p:ph type="title"/>
          </p:nvPr>
        </p:nvSpPr>
        <p:spPr/>
        <p:txBody>
          <a:bodyPr/>
          <a:lstStyle/>
          <a:p>
            <a:r>
              <a:rPr lang="en-US" dirty="0" smtClean="0"/>
              <a:t>Accepts Credit Cards</a:t>
            </a:r>
            <a:endParaRPr lang="en-US" dirty="0"/>
          </a:p>
        </p:txBody>
      </p:sp>
    </p:spTree>
    <p:extLst>
      <p:ext uri="{BB962C8B-B14F-4D97-AF65-F5344CB8AC3E}">
        <p14:creationId xmlns:p14="http://schemas.microsoft.com/office/powerpoint/2010/main" val="10166881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752400" y="1426660"/>
            <a:ext cx="7639200" cy="4581064"/>
          </a:xfrm>
        </p:spPr>
        <p:txBody>
          <a:bodyPr/>
          <a:lstStyle/>
          <a:p>
            <a:r>
              <a:rPr lang="en-US" sz="1200" dirty="0"/>
              <a:t>Summary</a:t>
            </a:r>
          </a:p>
          <a:p>
            <a:pPr lvl="2"/>
            <a:r>
              <a:rPr lang="en-US" sz="1200" dirty="0"/>
              <a:t>The regression was run to examine the impact of </a:t>
            </a:r>
            <a:r>
              <a:rPr lang="en-US" sz="1200" dirty="0" smtClean="0"/>
              <a:t>the variables that were </a:t>
            </a:r>
            <a:r>
              <a:rPr lang="en-US" sz="1200" dirty="0" smtClean="0"/>
              <a:t>important </a:t>
            </a:r>
            <a:r>
              <a:rPr lang="en-US" sz="1200" dirty="0" smtClean="0"/>
              <a:t>to the analyst when choosing a restaurant</a:t>
            </a:r>
            <a:endParaRPr lang="en-US" sz="1200" dirty="0"/>
          </a:p>
          <a:p>
            <a:pPr marL="0" lvl="2" indent="0">
              <a:buNone/>
            </a:pPr>
            <a:r>
              <a:rPr lang="en-US" sz="1200" b="1" dirty="0"/>
              <a:t>Analysis</a:t>
            </a:r>
          </a:p>
          <a:p>
            <a:pPr lvl="2"/>
            <a:r>
              <a:rPr lang="en-US" sz="1200" dirty="0"/>
              <a:t>Please note the </a:t>
            </a:r>
            <a:r>
              <a:rPr lang="en-US" sz="1200" dirty="0" smtClean="0"/>
              <a:t>following dummy variables were removed:</a:t>
            </a:r>
          </a:p>
          <a:p>
            <a:pPr marL="0" lvl="2" indent="0">
              <a:buNone/>
            </a:pPr>
            <a:r>
              <a:rPr lang="en-US" sz="1200" dirty="0"/>
              <a:t>	</a:t>
            </a:r>
            <a:r>
              <a:rPr lang="en-US" sz="1200" dirty="0" err="1" smtClean="0"/>
              <a:t>no_bar</a:t>
            </a:r>
            <a:endParaRPr lang="en-US" sz="1200" dirty="0" smtClean="0"/>
          </a:p>
          <a:p>
            <a:pPr marL="0" lvl="2" indent="0">
              <a:buNone/>
            </a:pPr>
            <a:r>
              <a:rPr lang="en-US" sz="1200" dirty="0"/>
              <a:t>	</a:t>
            </a:r>
            <a:r>
              <a:rPr lang="en-US" sz="1200" dirty="0" err="1" smtClean="0"/>
              <a:t>yes_smoking</a:t>
            </a:r>
            <a:endParaRPr lang="en-US" sz="1200" dirty="0"/>
          </a:p>
          <a:p>
            <a:pPr lvl="2"/>
            <a:r>
              <a:rPr lang="en-US" sz="1200" dirty="0" smtClean="0"/>
              <a:t>If a restaurant accepts credit cards, the more likely it will have a higher rating, all else being equal</a:t>
            </a:r>
          </a:p>
          <a:p>
            <a:pPr lvl="2"/>
            <a:r>
              <a:rPr lang="en-US" sz="1200" dirty="0"/>
              <a:t>If a restaurant </a:t>
            </a:r>
            <a:r>
              <a:rPr lang="en-US" sz="1200" dirty="0" smtClean="0"/>
              <a:t>has a happy hour, </a:t>
            </a:r>
            <a:r>
              <a:rPr lang="en-US" sz="1200" dirty="0"/>
              <a:t>the more likely it will have a </a:t>
            </a:r>
            <a:r>
              <a:rPr lang="en-US" sz="1200" dirty="0" smtClean="0"/>
              <a:t>lower </a:t>
            </a:r>
            <a:r>
              <a:rPr lang="en-US" sz="1200" dirty="0"/>
              <a:t>rating, all else being equal</a:t>
            </a:r>
          </a:p>
          <a:p>
            <a:pPr lvl="2"/>
            <a:r>
              <a:rPr lang="en-US" sz="1200" dirty="0"/>
              <a:t>If a restaurant </a:t>
            </a:r>
            <a:r>
              <a:rPr lang="en-US" sz="1200" dirty="0" smtClean="0"/>
              <a:t>has a TV, </a:t>
            </a:r>
            <a:r>
              <a:rPr lang="en-US" sz="1200" dirty="0"/>
              <a:t>the more likely it will have a </a:t>
            </a:r>
            <a:r>
              <a:rPr lang="en-US" sz="1200" dirty="0" smtClean="0"/>
              <a:t>lower </a:t>
            </a:r>
            <a:r>
              <a:rPr lang="en-US" sz="1200" dirty="0"/>
              <a:t>rating, all else being equal</a:t>
            </a:r>
          </a:p>
          <a:p>
            <a:pPr lvl="2"/>
            <a:r>
              <a:rPr lang="en-US" sz="1200" dirty="0"/>
              <a:t>If a </a:t>
            </a:r>
            <a:r>
              <a:rPr lang="en-US" sz="1200" dirty="0" smtClean="0"/>
              <a:t>restaurant serves just beer and wine, the more likely it will have a higher rating than if it has a full bar or no bar, </a:t>
            </a:r>
            <a:r>
              <a:rPr lang="en-US" sz="1200" dirty="0"/>
              <a:t>all else being equal</a:t>
            </a:r>
          </a:p>
          <a:p>
            <a:pPr lvl="2"/>
            <a:r>
              <a:rPr lang="en-US" sz="1200" dirty="0"/>
              <a:t>If a restaurant </a:t>
            </a:r>
            <a:r>
              <a:rPr lang="en-US" sz="1200" dirty="0" smtClean="0"/>
              <a:t>does not allow smoking, </a:t>
            </a:r>
            <a:r>
              <a:rPr lang="en-US" sz="1200" dirty="0"/>
              <a:t>the more likely it will have a higher </a:t>
            </a:r>
            <a:r>
              <a:rPr lang="en-US" sz="1200" dirty="0" smtClean="0"/>
              <a:t>rating than if it has outdoor smoking or allows smoking, </a:t>
            </a:r>
            <a:r>
              <a:rPr lang="en-US" sz="1200" dirty="0"/>
              <a:t>all else being </a:t>
            </a:r>
            <a:r>
              <a:rPr lang="en-US" sz="1200" dirty="0" smtClean="0"/>
              <a:t>equal</a:t>
            </a:r>
          </a:p>
          <a:p>
            <a:pPr marL="0" lvl="2" indent="0">
              <a:buNone/>
            </a:pPr>
            <a:r>
              <a:rPr lang="en-US" sz="1200" b="1" dirty="0" smtClean="0"/>
              <a:t>Conclusion</a:t>
            </a:r>
          </a:p>
          <a:p>
            <a:pPr lvl="2"/>
            <a:r>
              <a:rPr lang="en-US" sz="1200" dirty="0" smtClean="0"/>
              <a:t>The analysis shows that a happy hour and a TV are less likely to favorable qualities of a restaurant, while accepting credit cards, serving just beer and wine, and not allowing smoking are more favorable qualities of a restaurant leading to higher ratings</a:t>
            </a:r>
            <a:endParaRPr lang="en-US" sz="1200" dirty="0"/>
          </a:p>
        </p:txBody>
      </p:sp>
      <p:sp>
        <p:nvSpPr>
          <p:cNvPr id="4" name="Title 3"/>
          <p:cNvSpPr>
            <a:spLocks noGrp="1"/>
          </p:cNvSpPr>
          <p:nvPr>
            <p:ph type="title"/>
          </p:nvPr>
        </p:nvSpPr>
        <p:spPr/>
        <p:txBody>
          <a:bodyPr/>
          <a:lstStyle/>
          <a:p>
            <a:r>
              <a:rPr lang="en-US" dirty="0" smtClean="0"/>
              <a:t>Personal Choice</a:t>
            </a:r>
            <a:endParaRPr lang="en-US" dirty="0"/>
          </a:p>
        </p:txBody>
      </p:sp>
    </p:spTree>
    <p:extLst>
      <p:ext uri="{BB962C8B-B14F-4D97-AF65-F5344CB8AC3E}">
        <p14:creationId xmlns:p14="http://schemas.microsoft.com/office/powerpoint/2010/main" val="11418226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Disclosures</a:t>
            </a:r>
            <a:endParaRPr lang="en-US" dirty="0"/>
          </a:p>
        </p:txBody>
      </p:sp>
    </p:spTree>
    <p:extLst>
      <p:ext uri="{BB962C8B-B14F-4D97-AF65-F5344CB8AC3E}">
        <p14:creationId xmlns:p14="http://schemas.microsoft.com/office/powerpoint/2010/main" val="42512305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Clr>
                <a:schemeClr val="tx2"/>
              </a:buClr>
            </a:pPr>
            <a:r>
              <a:rPr lang="en-US" dirty="0" smtClean="0"/>
              <a:t>Problems with the data</a:t>
            </a:r>
            <a:endParaRPr lang="en-US" dirty="0"/>
          </a:p>
        </p:txBody>
      </p:sp>
      <p:sp>
        <p:nvSpPr>
          <p:cNvPr id="4" name="Text Placeholder 3"/>
          <p:cNvSpPr>
            <a:spLocks noGrp="1"/>
          </p:cNvSpPr>
          <p:nvPr>
            <p:ph type="body" sz="quarter" idx="10"/>
          </p:nvPr>
        </p:nvSpPr>
        <p:spPr/>
        <p:txBody>
          <a:bodyPr/>
          <a:lstStyle/>
          <a:p>
            <a:pPr lvl="2"/>
            <a:r>
              <a:rPr lang="en-US" sz="1600" dirty="0" smtClean="0"/>
              <a:t>Lots of missing data points</a:t>
            </a:r>
          </a:p>
          <a:p>
            <a:pPr lvl="2"/>
            <a:r>
              <a:rPr lang="en-US" sz="1600" dirty="0" smtClean="0"/>
              <a:t>Same restaurant with different names</a:t>
            </a:r>
          </a:p>
          <a:p>
            <a:pPr lvl="2"/>
            <a:r>
              <a:rPr lang="en-US" sz="1600" dirty="0" smtClean="0"/>
              <a:t>Unavoidable </a:t>
            </a:r>
            <a:r>
              <a:rPr lang="en-US" sz="1600" dirty="0" err="1" smtClean="0"/>
              <a:t>multicolinearity</a:t>
            </a:r>
            <a:r>
              <a:rPr lang="en-US" sz="1600" dirty="0" smtClean="0"/>
              <a:t> in the data</a:t>
            </a:r>
          </a:p>
          <a:p>
            <a:pPr lvl="3"/>
            <a:r>
              <a:rPr lang="en-US" sz="1600" dirty="0" smtClean="0"/>
              <a:t>Example: Places good for dancing (bars, clubs, etc.) not good for kids</a:t>
            </a:r>
          </a:p>
          <a:p>
            <a:pPr lvl="2"/>
            <a:r>
              <a:rPr lang="en-US" sz="1600" dirty="0" smtClean="0"/>
              <a:t>Duplicate columns “Good for Kids”</a:t>
            </a:r>
          </a:p>
          <a:p>
            <a:pPr lvl="2"/>
            <a:r>
              <a:rPr lang="en-US" sz="1600" dirty="0" smtClean="0"/>
              <a:t>Wide </a:t>
            </a:r>
            <a:r>
              <a:rPr lang="en-US" sz="1600" dirty="0"/>
              <a:t>v</a:t>
            </a:r>
            <a:r>
              <a:rPr lang="en-US" sz="1600" dirty="0" smtClean="0"/>
              <a:t>ariety of restaurants</a:t>
            </a:r>
          </a:p>
          <a:p>
            <a:pPr lvl="3"/>
            <a:r>
              <a:rPr lang="en-US" sz="1600" dirty="0" smtClean="0"/>
              <a:t>Fast-food to casual-bars to high-class restaurants</a:t>
            </a:r>
          </a:p>
        </p:txBody>
      </p:sp>
    </p:spTree>
    <p:extLst>
      <p:ext uri="{BB962C8B-B14F-4D97-AF65-F5344CB8AC3E}">
        <p14:creationId xmlns:p14="http://schemas.microsoft.com/office/powerpoint/2010/main" val="26564384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Appendix</a:t>
            </a:r>
            <a:endParaRPr lang="en-US" dirty="0"/>
          </a:p>
        </p:txBody>
      </p:sp>
    </p:spTree>
    <p:extLst>
      <p:ext uri="{BB962C8B-B14F-4D97-AF65-F5344CB8AC3E}">
        <p14:creationId xmlns:p14="http://schemas.microsoft.com/office/powerpoint/2010/main" val="35887700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Clr>
                <a:schemeClr val="tx2"/>
              </a:buClr>
            </a:pPr>
            <a:r>
              <a:rPr lang="en-US" dirty="0" smtClean="0"/>
              <a:t>List of Variables Removed</a:t>
            </a:r>
            <a:endParaRPr lang="en-US" dirty="0"/>
          </a:p>
        </p:txBody>
      </p:sp>
      <p:sp>
        <p:nvSpPr>
          <p:cNvPr id="4" name="Text Placeholder 3"/>
          <p:cNvSpPr>
            <a:spLocks noGrp="1"/>
          </p:cNvSpPr>
          <p:nvPr>
            <p:ph type="body" sz="quarter" idx="10"/>
          </p:nvPr>
        </p:nvSpPr>
        <p:spPr/>
        <p:txBody>
          <a:bodyPr numCol="3"/>
          <a:lstStyle/>
          <a:p>
            <a:pPr lvl="2"/>
            <a:r>
              <a:rPr lang="en-US" sz="800" dirty="0"/>
              <a:t>Business - Monday Close</a:t>
            </a:r>
          </a:p>
          <a:p>
            <a:pPr lvl="2"/>
            <a:r>
              <a:rPr lang="en-US" sz="800" dirty="0"/>
              <a:t>Business - Saturday Close</a:t>
            </a:r>
          </a:p>
          <a:p>
            <a:pPr lvl="2"/>
            <a:r>
              <a:rPr lang="en-US" sz="800" dirty="0"/>
              <a:t>Business - Friday Open</a:t>
            </a:r>
          </a:p>
          <a:p>
            <a:pPr lvl="2"/>
            <a:r>
              <a:rPr lang="en-US" sz="800" dirty="0"/>
              <a:t>Business - Saturday Open</a:t>
            </a:r>
          </a:p>
          <a:p>
            <a:pPr lvl="2"/>
            <a:r>
              <a:rPr lang="en-US" sz="800" dirty="0"/>
              <a:t>Business - Monday Open</a:t>
            </a:r>
          </a:p>
          <a:p>
            <a:pPr lvl="2"/>
            <a:r>
              <a:rPr lang="en-US" sz="800" dirty="0"/>
              <a:t>Business - Sunday Close</a:t>
            </a:r>
          </a:p>
          <a:p>
            <a:pPr lvl="2"/>
            <a:r>
              <a:rPr lang="en-US" sz="800" dirty="0"/>
              <a:t>Business - Sunday Open</a:t>
            </a:r>
          </a:p>
          <a:p>
            <a:pPr lvl="2"/>
            <a:r>
              <a:rPr lang="en-US" sz="800" dirty="0"/>
              <a:t>Business - Wednesday Close</a:t>
            </a:r>
          </a:p>
          <a:p>
            <a:pPr lvl="2"/>
            <a:r>
              <a:rPr lang="en-US" sz="800" dirty="0"/>
              <a:t>Business - Thursday Close</a:t>
            </a:r>
          </a:p>
          <a:p>
            <a:pPr lvl="2"/>
            <a:r>
              <a:rPr lang="en-US" sz="800" dirty="0"/>
              <a:t>Business - Wednesday Open</a:t>
            </a:r>
          </a:p>
          <a:p>
            <a:pPr lvl="2"/>
            <a:r>
              <a:rPr lang="en-US" sz="800" dirty="0"/>
              <a:t>Business - Thursday Open</a:t>
            </a:r>
          </a:p>
          <a:p>
            <a:pPr lvl="2"/>
            <a:r>
              <a:rPr lang="en-US" sz="800" dirty="0"/>
              <a:t>Business - Tuesday Close</a:t>
            </a:r>
          </a:p>
          <a:p>
            <a:pPr lvl="2"/>
            <a:r>
              <a:rPr lang="en-US" sz="800" dirty="0"/>
              <a:t>Business - Tuesday Open</a:t>
            </a:r>
          </a:p>
          <a:p>
            <a:pPr lvl="2"/>
            <a:r>
              <a:rPr lang="en-US" sz="800" dirty="0"/>
              <a:t>Business - Restaurant?</a:t>
            </a:r>
          </a:p>
          <a:p>
            <a:pPr lvl="2"/>
            <a:r>
              <a:rPr lang="en-US" sz="800" dirty="0"/>
              <a:t>User - Years Elite</a:t>
            </a:r>
          </a:p>
          <a:p>
            <a:pPr lvl="2"/>
            <a:r>
              <a:rPr lang="en-US" sz="800" dirty="0"/>
              <a:t>Business - Friday Close</a:t>
            </a:r>
          </a:p>
          <a:p>
            <a:pPr lvl="2"/>
            <a:r>
              <a:rPr lang="en-US" sz="800" dirty="0"/>
              <a:t>Number of Records</a:t>
            </a:r>
          </a:p>
          <a:p>
            <a:pPr lvl="2"/>
            <a:r>
              <a:rPr lang="en-US" sz="800" dirty="0"/>
              <a:t>Business - Accepts Insurance</a:t>
            </a:r>
          </a:p>
          <a:p>
            <a:pPr lvl="2"/>
            <a:r>
              <a:rPr lang="en-US" sz="800" dirty="0"/>
              <a:t>Business - Ages Allowed</a:t>
            </a:r>
          </a:p>
          <a:p>
            <a:pPr lvl="2"/>
            <a:r>
              <a:rPr lang="en-US" sz="800" dirty="0"/>
              <a:t>Business - Alcohol</a:t>
            </a:r>
          </a:p>
          <a:p>
            <a:pPr lvl="2"/>
            <a:r>
              <a:rPr lang="en-US" sz="800" dirty="0"/>
              <a:t>Business - Attire</a:t>
            </a:r>
          </a:p>
          <a:p>
            <a:pPr lvl="2"/>
            <a:r>
              <a:rPr lang="en-US" sz="800" dirty="0"/>
              <a:t>Business - BYOB/Corkage</a:t>
            </a:r>
          </a:p>
          <a:p>
            <a:pPr lvl="2"/>
            <a:r>
              <a:rPr lang="en-US" sz="800" dirty="0"/>
              <a:t>Business - By Appointment Only</a:t>
            </a:r>
          </a:p>
          <a:p>
            <a:pPr lvl="2"/>
            <a:r>
              <a:rPr lang="en-US" sz="800" dirty="0"/>
              <a:t>Business - Dietary Restrictions</a:t>
            </a:r>
          </a:p>
          <a:p>
            <a:pPr lvl="2"/>
            <a:r>
              <a:rPr lang="en-US" sz="800" dirty="0"/>
              <a:t>Business - Noise Level</a:t>
            </a:r>
          </a:p>
          <a:p>
            <a:pPr lvl="2"/>
            <a:r>
              <a:rPr lang="en-US" sz="800" dirty="0"/>
              <a:t>Business - Parking</a:t>
            </a:r>
          </a:p>
          <a:p>
            <a:pPr lvl="2"/>
            <a:r>
              <a:rPr lang="en-US" sz="800" dirty="0"/>
              <a:t>Business - Payment Types</a:t>
            </a:r>
          </a:p>
          <a:p>
            <a:pPr lvl="2"/>
            <a:r>
              <a:rPr lang="en-US" sz="800" dirty="0"/>
              <a:t>Business - Smoking</a:t>
            </a:r>
          </a:p>
          <a:p>
            <a:pPr lvl="2"/>
            <a:r>
              <a:rPr lang="en-US" sz="800" dirty="0"/>
              <a:t>Business - Wi-Fi</a:t>
            </a:r>
          </a:p>
          <a:p>
            <a:pPr lvl="2"/>
            <a:r>
              <a:rPr lang="en-US" sz="800" dirty="0"/>
              <a:t>Business - Categories</a:t>
            </a:r>
          </a:p>
          <a:p>
            <a:pPr lvl="2"/>
            <a:r>
              <a:rPr lang="en-US" sz="800" dirty="0"/>
              <a:t>Business - City</a:t>
            </a:r>
          </a:p>
          <a:p>
            <a:pPr lvl="2"/>
            <a:r>
              <a:rPr lang="en-US" sz="800" dirty="0"/>
              <a:t>User - Compliments Cool</a:t>
            </a:r>
          </a:p>
          <a:p>
            <a:pPr lvl="2"/>
            <a:r>
              <a:rPr lang="en-US" sz="800" dirty="0"/>
              <a:t>User - Compliments Cute</a:t>
            </a:r>
          </a:p>
          <a:p>
            <a:pPr lvl="2"/>
            <a:r>
              <a:rPr lang="en-US" sz="800" dirty="0"/>
              <a:t>User - Compliments Funny</a:t>
            </a:r>
          </a:p>
          <a:p>
            <a:pPr lvl="2"/>
            <a:r>
              <a:rPr lang="en-US" sz="800" dirty="0"/>
              <a:t>User - Compliments Hot</a:t>
            </a:r>
          </a:p>
          <a:p>
            <a:pPr lvl="2"/>
            <a:r>
              <a:rPr lang="en-US" sz="800" dirty="0"/>
              <a:t>User - Compliments List</a:t>
            </a:r>
          </a:p>
          <a:p>
            <a:pPr lvl="2"/>
            <a:r>
              <a:rPr lang="en-US" sz="800" dirty="0"/>
              <a:t>User - Compliments More</a:t>
            </a:r>
          </a:p>
          <a:p>
            <a:pPr lvl="2"/>
            <a:r>
              <a:rPr lang="en-US" sz="800" dirty="0"/>
              <a:t>User - Compliments Note</a:t>
            </a:r>
          </a:p>
          <a:p>
            <a:pPr lvl="2"/>
            <a:r>
              <a:rPr lang="en-US" sz="800" dirty="0"/>
              <a:t>User - Compliments Photos</a:t>
            </a:r>
          </a:p>
          <a:p>
            <a:pPr lvl="2"/>
            <a:r>
              <a:rPr lang="en-US" sz="800" dirty="0"/>
              <a:t>User - Compliments Plain</a:t>
            </a:r>
          </a:p>
          <a:p>
            <a:pPr lvl="2"/>
            <a:r>
              <a:rPr lang="en-US" sz="800" dirty="0"/>
              <a:t>User - Compliments Profile</a:t>
            </a:r>
          </a:p>
          <a:p>
            <a:pPr lvl="2"/>
            <a:r>
              <a:rPr lang="en-US" sz="800" dirty="0"/>
              <a:t>User - Compliments Writer</a:t>
            </a:r>
          </a:p>
          <a:p>
            <a:pPr lvl="2"/>
            <a:r>
              <a:rPr lang="en-US" sz="800" dirty="0"/>
              <a:t>Review - Date</a:t>
            </a:r>
          </a:p>
          <a:p>
            <a:pPr lvl="2"/>
            <a:r>
              <a:rPr lang="en-US" sz="800" dirty="0"/>
              <a:t>User - Fans</a:t>
            </a:r>
          </a:p>
          <a:p>
            <a:pPr lvl="2"/>
            <a:r>
              <a:rPr lang="en-US" sz="800" dirty="0"/>
              <a:t>Business - Address</a:t>
            </a:r>
          </a:p>
          <a:p>
            <a:pPr lvl="2"/>
            <a:r>
              <a:rPr lang="en-US" sz="800" dirty="0"/>
              <a:t>Latitude</a:t>
            </a:r>
          </a:p>
          <a:p>
            <a:pPr lvl="2"/>
            <a:r>
              <a:rPr lang="en-US" sz="800" dirty="0"/>
              <a:t>Longitude</a:t>
            </a:r>
          </a:p>
          <a:p>
            <a:pPr lvl="2"/>
            <a:r>
              <a:rPr lang="en-US" sz="800" dirty="0"/>
              <a:t>User - Name</a:t>
            </a:r>
          </a:p>
          <a:p>
            <a:pPr lvl="2"/>
            <a:r>
              <a:rPr lang="en-US" sz="800" dirty="0"/>
              <a:t>Business - Name</a:t>
            </a:r>
          </a:p>
          <a:p>
            <a:pPr lvl="2"/>
            <a:r>
              <a:rPr lang="en-US" sz="800" dirty="0"/>
              <a:t>Business - Neighborhoods</a:t>
            </a:r>
          </a:p>
          <a:p>
            <a:pPr lvl="2"/>
            <a:r>
              <a:rPr lang="en-US" sz="800" dirty="0"/>
              <a:t>Business - Open?</a:t>
            </a:r>
          </a:p>
          <a:p>
            <a:pPr lvl="2"/>
            <a:r>
              <a:rPr lang="en-US" sz="800" dirty="0"/>
              <a:t>User - Review Count</a:t>
            </a:r>
          </a:p>
          <a:p>
            <a:pPr lvl="2"/>
            <a:r>
              <a:rPr lang="en-US" sz="800" dirty="0"/>
              <a:t>Review - Id</a:t>
            </a:r>
          </a:p>
          <a:p>
            <a:pPr lvl="2"/>
            <a:r>
              <a:rPr lang="en-US" sz="800" dirty="0"/>
              <a:t>Business - State</a:t>
            </a:r>
          </a:p>
          <a:p>
            <a:pPr lvl="2"/>
            <a:r>
              <a:rPr lang="en-US" sz="800" dirty="0"/>
              <a:t>User - Votes Cool</a:t>
            </a:r>
          </a:p>
          <a:p>
            <a:pPr lvl="2"/>
            <a:r>
              <a:rPr lang="en-US" sz="800" dirty="0"/>
              <a:t>Review - Votes Cool</a:t>
            </a:r>
          </a:p>
          <a:p>
            <a:pPr lvl="2"/>
            <a:r>
              <a:rPr lang="en-US" sz="800" dirty="0"/>
              <a:t>User - Votes Funny</a:t>
            </a:r>
          </a:p>
          <a:p>
            <a:pPr lvl="2"/>
            <a:r>
              <a:rPr lang="en-US" sz="800" dirty="0"/>
              <a:t>Review - Votes Funny</a:t>
            </a:r>
          </a:p>
          <a:p>
            <a:pPr lvl="2"/>
            <a:r>
              <a:rPr lang="en-US" sz="800" dirty="0"/>
              <a:t>User - Votes Useful</a:t>
            </a:r>
          </a:p>
          <a:p>
            <a:pPr lvl="2"/>
            <a:r>
              <a:rPr lang="en-US" sz="800" dirty="0"/>
              <a:t>Review - Votes Useful</a:t>
            </a:r>
          </a:p>
          <a:p>
            <a:pPr lvl="2"/>
            <a:r>
              <a:rPr lang="en-US" sz="800" dirty="0"/>
              <a:t>User - Yelping Since</a:t>
            </a:r>
          </a:p>
          <a:p>
            <a:pPr lvl="2"/>
            <a:endParaRPr lang="en-US" sz="800" dirty="0" smtClean="0"/>
          </a:p>
        </p:txBody>
      </p:sp>
    </p:spTree>
    <p:extLst>
      <p:ext uri="{BB962C8B-B14F-4D97-AF65-F5344CB8AC3E}">
        <p14:creationId xmlns:p14="http://schemas.microsoft.com/office/powerpoint/2010/main" val="9911397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236742442"/>
              </p:ext>
            </p:extLst>
          </p:nvPr>
        </p:nvGraphicFramePr>
        <p:xfrm>
          <a:off x="752400" y="1426659"/>
          <a:ext cx="7635600" cy="2774400"/>
        </p:xfrm>
        <a:graphic>
          <a:graphicData uri="http://schemas.openxmlformats.org/drawingml/2006/table">
            <a:tbl>
              <a:tblPr firstRow="1" bandRow="1">
                <a:tableStyleId>{5C22544A-7EE6-4342-B048-85BDC9FD1C3A}</a:tableStyleId>
              </a:tblPr>
              <a:tblGrid>
                <a:gridCol w="6346800"/>
                <a:gridCol w="1288800"/>
              </a:tblGrid>
              <a:tr h="0">
                <a:tc>
                  <a:txBody>
                    <a:bodyPr/>
                    <a:lstStyle/>
                    <a:p>
                      <a:endParaRPr lang="en-US" sz="1000" noProof="0" dirty="0">
                        <a:solidFill>
                          <a:schemeClr val="tx2"/>
                        </a:solidFill>
                      </a:endParaRPr>
                    </a:p>
                  </a:txBody>
                  <a:tcPr marL="54610" marR="54610" marT="97200" marB="9720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1000" noProof="0" dirty="0" smtClean="0">
                          <a:solidFill>
                            <a:schemeClr val="tx2"/>
                          </a:solidFill>
                        </a:rPr>
                        <a:t>Page</a:t>
                      </a:r>
                      <a:endParaRPr lang="en-US" sz="1000" noProof="0" dirty="0">
                        <a:solidFill>
                          <a:schemeClr val="tx2"/>
                        </a:solidFill>
                      </a:endParaRPr>
                    </a:p>
                  </a:txBody>
                  <a:tcPr marL="54610" marR="5461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0">
                <a:tc>
                  <a:txBody>
                    <a:bodyPr/>
                    <a:lstStyle/>
                    <a:p>
                      <a:r>
                        <a:rPr lang="en-US" sz="1000" b="1" noProof="0" dirty="0" smtClean="0">
                          <a:solidFill>
                            <a:schemeClr val="tx2"/>
                          </a:solidFill>
                        </a:rPr>
                        <a:t>Summary</a:t>
                      </a:r>
                      <a:endParaRPr lang="en-US" sz="1000" b="1" noProof="0" dirty="0">
                        <a:solidFill>
                          <a:schemeClr val="tx2"/>
                        </a:solidFill>
                      </a:endParaRPr>
                    </a:p>
                  </a:txBody>
                  <a:tcPr marL="54610" marR="54610" marT="97200" marB="9720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r>
                        <a:rPr lang="en-US" sz="1000" noProof="0" dirty="0" smtClean="0">
                          <a:solidFill>
                            <a:schemeClr val="tx2"/>
                          </a:solidFill>
                        </a:rPr>
                        <a:t>3</a:t>
                      </a:r>
                      <a:endParaRPr lang="en-US" sz="1000" noProof="0" dirty="0">
                        <a:solidFill>
                          <a:schemeClr val="tx2"/>
                        </a:solidFill>
                      </a:endParaRPr>
                    </a:p>
                  </a:txBody>
                  <a:tcPr marL="54610" marR="54610" marT="97200" marB="97200">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0">
                <a:tc>
                  <a:txBody>
                    <a:bodyPr/>
                    <a:lstStyle/>
                    <a:p>
                      <a:pPr marL="284400" indent="-284400">
                        <a:buClr>
                          <a:schemeClr val="tx2"/>
                        </a:buClr>
                        <a:buFont typeface="Arial" panose="020B0604020202020204" pitchFamily="34" charset="0"/>
                        <a:buChar char="—"/>
                      </a:pPr>
                      <a:r>
                        <a:rPr lang="en-US" sz="1000" noProof="0" dirty="0" smtClean="0">
                          <a:solidFill>
                            <a:schemeClr val="tx2"/>
                          </a:solidFill>
                        </a:rPr>
                        <a:t>Background</a:t>
                      </a:r>
                    </a:p>
                  </a:txBody>
                  <a:tcPr marL="54610" marR="5461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000" noProof="0" dirty="0" smtClean="0">
                          <a:solidFill>
                            <a:schemeClr val="tx2"/>
                          </a:solidFill>
                        </a:rPr>
                        <a:t>4</a:t>
                      </a:r>
                      <a:endParaRPr lang="en-US" sz="1000" noProof="0" dirty="0">
                        <a:solidFill>
                          <a:schemeClr val="tx2"/>
                        </a:solidFill>
                      </a:endParaRPr>
                    </a:p>
                  </a:txBody>
                  <a:tcPr marL="54610" marR="5461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marL="284400" indent="-284400">
                        <a:buClr>
                          <a:schemeClr val="tx2"/>
                        </a:buClr>
                        <a:buFont typeface="Arial" panose="020B0604020202020204" pitchFamily="34" charset="0"/>
                        <a:buChar char="—"/>
                      </a:pPr>
                      <a:r>
                        <a:rPr lang="en-US" sz="1000" noProof="0" dirty="0" smtClean="0">
                          <a:solidFill>
                            <a:schemeClr val="tx2"/>
                          </a:solidFill>
                        </a:rPr>
                        <a:t>Data</a:t>
                      </a:r>
                      <a:r>
                        <a:rPr lang="en-US" sz="1000" baseline="0" noProof="0" dirty="0" smtClean="0">
                          <a:solidFill>
                            <a:schemeClr val="tx2"/>
                          </a:solidFill>
                        </a:rPr>
                        <a:t> Preprocessing Steps</a:t>
                      </a:r>
                      <a:endParaRPr lang="en-US" sz="1000" noProof="0" dirty="0">
                        <a:solidFill>
                          <a:schemeClr val="tx2"/>
                        </a:solidFill>
                      </a:endParaRPr>
                    </a:p>
                  </a:txBody>
                  <a:tcPr marL="54610" marR="5461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000" noProof="0" dirty="0" smtClean="0">
                          <a:solidFill>
                            <a:schemeClr val="tx2"/>
                          </a:solidFill>
                        </a:rPr>
                        <a:t>5</a:t>
                      </a:r>
                      <a:endParaRPr lang="en-US" sz="1000" noProof="0" dirty="0">
                        <a:solidFill>
                          <a:schemeClr val="tx2"/>
                        </a:solidFill>
                      </a:endParaRPr>
                    </a:p>
                  </a:txBody>
                  <a:tcPr marL="54610" marR="5461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marL="284400" indent="-284400">
                        <a:buClr>
                          <a:schemeClr val="tx2"/>
                        </a:buClr>
                        <a:buFont typeface="Arial" panose="020B0604020202020204" pitchFamily="34" charset="0"/>
                        <a:buChar char="—"/>
                      </a:pPr>
                      <a:r>
                        <a:rPr lang="en-US" sz="1000" noProof="0" dirty="0" smtClean="0">
                          <a:solidFill>
                            <a:schemeClr val="tx2"/>
                          </a:solidFill>
                        </a:rPr>
                        <a:t>Summary</a:t>
                      </a:r>
                      <a:r>
                        <a:rPr lang="en-US" sz="1000" baseline="0" noProof="0" dirty="0" smtClean="0">
                          <a:solidFill>
                            <a:schemeClr val="tx2"/>
                          </a:solidFill>
                        </a:rPr>
                        <a:t> Overview</a:t>
                      </a:r>
                      <a:endParaRPr lang="en-US" sz="1000" noProof="0" dirty="0">
                        <a:solidFill>
                          <a:schemeClr val="tx2"/>
                        </a:solidFill>
                      </a:endParaRPr>
                    </a:p>
                  </a:txBody>
                  <a:tcPr marL="54610" marR="5461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000" noProof="0" dirty="0" smtClean="0">
                          <a:solidFill>
                            <a:schemeClr val="tx2"/>
                          </a:solidFill>
                        </a:rPr>
                        <a:t>6</a:t>
                      </a:r>
                      <a:endParaRPr lang="en-US" sz="1000" noProof="0" dirty="0">
                        <a:solidFill>
                          <a:schemeClr val="tx2"/>
                        </a:solidFill>
                      </a:endParaRPr>
                    </a:p>
                  </a:txBody>
                  <a:tcPr marL="54610" marR="5461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r>
                        <a:rPr lang="en-US" sz="1000" b="1" noProof="0" dirty="0" smtClean="0">
                          <a:solidFill>
                            <a:schemeClr val="tx2"/>
                          </a:solidFill>
                        </a:rPr>
                        <a:t>Supporting analysis to key findings</a:t>
                      </a:r>
                    </a:p>
                  </a:txBody>
                  <a:tcPr marL="54610" marR="5461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000" noProof="0" dirty="0" smtClean="0">
                          <a:solidFill>
                            <a:schemeClr val="tx2"/>
                          </a:solidFill>
                        </a:rPr>
                        <a:t>7</a:t>
                      </a:r>
                      <a:endParaRPr lang="en-US" sz="1000" noProof="0" dirty="0">
                        <a:solidFill>
                          <a:schemeClr val="tx2"/>
                        </a:solidFill>
                      </a:endParaRPr>
                    </a:p>
                  </a:txBody>
                  <a:tcPr marL="54610" marR="5461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marL="284400" indent="-284400">
                        <a:buClr>
                          <a:schemeClr val="tx2"/>
                        </a:buClr>
                        <a:buFont typeface="Arial" panose="020B0604020202020204" pitchFamily="34" charset="0"/>
                        <a:buChar char="—"/>
                      </a:pPr>
                      <a:r>
                        <a:rPr lang="en-US" sz="1000" noProof="0" dirty="0" smtClean="0">
                          <a:solidFill>
                            <a:schemeClr val="tx2"/>
                          </a:solidFill>
                        </a:rPr>
                        <a:t>Insight/Interesting</a:t>
                      </a:r>
                      <a:r>
                        <a:rPr lang="en-US" sz="1000" baseline="0" noProof="0" dirty="0" smtClean="0">
                          <a:solidFill>
                            <a:schemeClr val="tx2"/>
                          </a:solidFill>
                        </a:rPr>
                        <a:t> Points</a:t>
                      </a:r>
                      <a:endParaRPr lang="en-US" sz="1000" b="1" baseline="0" noProof="0" dirty="0" smtClean="0">
                        <a:solidFill>
                          <a:schemeClr val="tx2"/>
                        </a:solidFill>
                      </a:endParaRPr>
                    </a:p>
                  </a:txBody>
                  <a:tcPr marL="54610" marR="5461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000" noProof="0" dirty="0" smtClean="0">
                          <a:solidFill>
                            <a:schemeClr val="tx2"/>
                          </a:solidFill>
                        </a:rPr>
                        <a:t>8</a:t>
                      </a:r>
                      <a:endParaRPr lang="en-US" sz="1000" noProof="0" dirty="0">
                        <a:solidFill>
                          <a:schemeClr val="tx2"/>
                        </a:solidFill>
                      </a:endParaRPr>
                    </a:p>
                  </a:txBody>
                  <a:tcPr marL="54610" marR="5461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marL="0" marR="0" indent="0" algn="l" defTabSz="914400" rtl="0" eaLnBrk="1" fontAlgn="auto" latinLnBrk="0" hangingPunct="1">
                        <a:lnSpc>
                          <a:spcPct val="100000"/>
                        </a:lnSpc>
                        <a:spcBef>
                          <a:spcPts val="0"/>
                        </a:spcBef>
                        <a:spcAft>
                          <a:spcPts val="0"/>
                        </a:spcAft>
                        <a:buClr>
                          <a:schemeClr val="tx2"/>
                        </a:buClr>
                        <a:buSzTx/>
                        <a:buFont typeface="Arial" panose="020B0604020202020204" pitchFamily="34" charset="0"/>
                        <a:buNone/>
                        <a:tabLst/>
                        <a:defRPr/>
                      </a:pPr>
                      <a:r>
                        <a:rPr lang="en-US" sz="1000" b="1" noProof="0" dirty="0" smtClean="0">
                          <a:solidFill>
                            <a:schemeClr val="tx2"/>
                          </a:solidFill>
                        </a:rPr>
                        <a:t>Disclosures</a:t>
                      </a:r>
                    </a:p>
                  </a:txBody>
                  <a:tcPr marL="54610" marR="5461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000" noProof="0" dirty="0" smtClean="0">
                          <a:solidFill>
                            <a:schemeClr val="tx2"/>
                          </a:solidFill>
                        </a:rPr>
                        <a:t>16</a:t>
                      </a:r>
                      <a:endParaRPr lang="en-US" sz="1000" noProof="0" dirty="0">
                        <a:solidFill>
                          <a:schemeClr val="tx2"/>
                        </a:solidFill>
                      </a:endParaRPr>
                    </a:p>
                  </a:txBody>
                  <a:tcPr marL="54610" marR="5461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3125919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Clr>
                <a:schemeClr val="tx2"/>
              </a:buClr>
            </a:pPr>
            <a:r>
              <a:rPr lang="en-US" dirty="0" smtClean="0"/>
              <a:t>Users Average Rating</a:t>
            </a:r>
            <a:endParaRPr lang="en-US" dirty="0"/>
          </a:p>
        </p:txBody>
      </p:sp>
      <p:pic>
        <p:nvPicPr>
          <p:cNvPr id="4" name="Picture 3"/>
          <p:cNvPicPr>
            <a:picLocks noChangeAspect="1"/>
          </p:cNvPicPr>
          <p:nvPr/>
        </p:nvPicPr>
        <p:blipFill>
          <a:blip r:embed="rId2"/>
          <a:stretch>
            <a:fillRect/>
          </a:stretch>
        </p:blipFill>
        <p:spPr>
          <a:xfrm>
            <a:off x="752400" y="1402759"/>
            <a:ext cx="7372350" cy="3895725"/>
          </a:xfrm>
          <a:prstGeom prst="rect">
            <a:avLst/>
          </a:prstGeom>
        </p:spPr>
      </p:pic>
    </p:spTree>
    <p:extLst>
      <p:ext uri="{BB962C8B-B14F-4D97-AF65-F5344CB8AC3E}">
        <p14:creationId xmlns:p14="http://schemas.microsoft.com/office/powerpoint/2010/main" val="23424450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Clr>
                <a:schemeClr val="tx2"/>
              </a:buClr>
            </a:pPr>
            <a:r>
              <a:rPr lang="en-US" dirty="0" smtClean="0"/>
              <a:t>Dress Code</a:t>
            </a:r>
            <a:endParaRPr lang="en-US" dirty="0"/>
          </a:p>
        </p:txBody>
      </p:sp>
      <p:pic>
        <p:nvPicPr>
          <p:cNvPr id="4" name="Picture 3"/>
          <p:cNvPicPr>
            <a:picLocks noChangeAspect="1"/>
          </p:cNvPicPr>
          <p:nvPr/>
        </p:nvPicPr>
        <p:blipFill>
          <a:blip r:embed="rId2"/>
          <a:stretch>
            <a:fillRect/>
          </a:stretch>
        </p:blipFill>
        <p:spPr>
          <a:xfrm>
            <a:off x="752400" y="1417592"/>
            <a:ext cx="7353300" cy="4057650"/>
          </a:xfrm>
          <a:prstGeom prst="rect">
            <a:avLst/>
          </a:prstGeom>
        </p:spPr>
      </p:pic>
    </p:spTree>
    <p:extLst>
      <p:ext uri="{BB962C8B-B14F-4D97-AF65-F5344CB8AC3E}">
        <p14:creationId xmlns:p14="http://schemas.microsoft.com/office/powerpoint/2010/main" val="29390330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Clr>
                <a:schemeClr val="tx2"/>
              </a:buClr>
            </a:pPr>
            <a:r>
              <a:rPr lang="en-US" dirty="0" smtClean="0"/>
              <a:t>Number of Reviews</a:t>
            </a:r>
            <a:endParaRPr lang="en-US" dirty="0"/>
          </a:p>
        </p:txBody>
      </p:sp>
      <p:pic>
        <p:nvPicPr>
          <p:cNvPr id="4" name="Picture 3"/>
          <p:cNvPicPr>
            <a:picLocks noChangeAspect="1"/>
          </p:cNvPicPr>
          <p:nvPr/>
        </p:nvPicPr>
        <p:blipFill>
          <a:blip r:embed="rId2"/>
          <a:stretch>
            <a:fillRect/>
          </a:stretch>
        </p:blipFill>
        <p:spPr>
          <a:xfrm>
            <a:off x="752400" y="1497737"/>
            <a:ext cx="7315200" cy="3914775"/>
          </a:xfrm>
          <a:prstGeom prst="rect">
            <a:avLst/>
          </a:prstGeom>
        </p:spPr>
      </p:pic>
    </p:spTree>
    <p:extLst>
      <p:ext uri="{BB962C8B-B14F-4D97-AF65-F5344CB8AC3E}">
        <p14:creationId xmlns:p14="http://schemas.microsoft.com/office/powerpoint/2010/main" val="28093223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Clr>
                <a:schemeClr val="tx2"/>
              </a:buClr>
            </a:pPr>
            <a:r>
              <a:rPr lang="en-US" dirty="0" smtClean="0"/>
              <a:t>Price Range</a:t>
            </a:r>
            <a:endParaRPr lang="en-US" dirty="0"/>
          </a:p>
        </p:txBody>
      </p:sp>
      <p:pic>
        <p:nvPicPr>
          <p:cNvPr id="4" name="Picture 3"/>
          <p:cNvPicPr>
            <a:picLocks noChangeAspect="1"/>
          </p:cNvPicPr>
          <p:nvPr/>
        </p:nvPicPr>
        <p:blipFill>
          <a:blip r:embed="rId2"/>
          <a:stretch>
            <a:fillRect/>
          </a:stretch>
        </p:blipFill>
        <p:spPr>
          <a:xfrm>
            <a:off x="752400" y="1496921"/>
            <a:ext cx="7277100" cy="3933825"/>
          </a:xfrm>
          <a:prstGeom prst="rect">
            <a:avLst/>
          </a:prstGeom>
        </p:spPr>
      </p:pic>
    </p:spTree>
    <p:extLst>
      <p:ext uri="{BB962C8B-B14F-4D97-AF65-F5344CB8AC3E}">
        <p14:creationId xmlns:p14="http://schemas.microsoft.com/office/powerpoint/2010/main" val="11066622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Clr>
                <a:schemeClr val="tx2"/>
              </a:buClr>
            </a:pPr>
            <a:r>
              <a:rPr lang="en-US" dirty="0" smtClean="0"/>
              <a:t>Accepts Credit Cards</a:t>
            </a:r>
            <a:endParaRPr lang="en-US" dirty="0"/>
          </a:p>
        </p:txBody>
      </p:sp>
      <p:pic>
        <p:nvPicPr>
          <p:cNvPr id="4" name="Picture 3"/>
          <p:cNvPicPr>
            <a:picLocks noChangeAspect="1"/>
          </p:cNvPicPr>
          <p:nvPr/>
        </p:nvPicPr>
        <p:blipFill>
          <a:blip r:embed="rId2"/>
          <a:stretch>
            <a:fillRect/>
          </a:stretch>
        </p:blipFill>
        <p:spPr>
          <a:xfrm>
            <a:off x="752400" y="1462903"/>
            <a:ext cx="8162925" cy="3914775"/>
          </a:xfrm>
          <a:prstGeom prst="rect">
            <a:avLst/>
          </a:prstGeom>
        </p:spPr>
      </p:pic>
    </p:spTree>
    <p:extLst>
      <p:ext uri="{BB962C8B-B14F-4D97-AF65-F5344CB8AC3E}">
        <p14:creationId xmlns:p14="http://schemas.microsoft.com/office/powerpoint/2010/main" val="24300563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Clr>
                <a:schemeClr val="tx2"/>
              </a:buClr>
            </a:pPr>
            <a:r>
              <a:rPr lang="en-US" dirty="0" smtClean="0"/>
              <a:t>Personal Choice</a:t>
            </a:r>
            <a:endParaRPr lang="en-US" dirty="0"/>
          </a:p>
        </p:txBody>
      </p:sp>
      <p:pic>
        <p:nvPicPr>
          <p:cNvPr id="4" name="Picture 3"/>
          <p:cNvPicPr>
            <a:picLocks noChangeAspect="1"/>
          </p:cNvPicPr>
          <p:nvPr/>
        </p:nvPicPr>
        <p:blipFill>
          <a:blip r:embed="rId2"/>
          <a:stretch>
            <a:fillRect/>
          </a:stretch>
        </p:blipFill>
        <p:spPr>
          <a:xfrm>
            <a:off x="671512" y="1195726"/>
            <a:ext cx="7800975" cy="4876800"/>
          </a:xfrm>
          <a:prstGeom prst="rect">
            <a:avLst/>
          </a:prstGeom>
        </p:spPr>
      </p:pic>
    </p:spTree>
    <p:extLst>
      <p:ext uri="{BB962C8B-B14F-4D97-AF65-F5344CB8AC3E}">
        <p14:creationId xmlns:p14="http://schemas.microsoft.com/office/powerpoint/2010/main" val="34906382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1820156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custDataLst>
              <p:tags r:id="rId1"/>
            </p:custDataLst>
          </p:nvPr>
        </p:nvSpPr>
        <p:spPr/>
        <p:txBody>
          <a:bodyPr/>
          <a:lstStyle/>
          <a:p>
            <a:r>
              <a:rPr lang="en-US" dirty="0"/>
              <a:t>© 2016 KPMG LLP, a Delaware limited liability partnership and the U.S. member firm of the KPMG network of independent member firms affiliated with KPMG International Cooperative (“KPMG International”), a Swiss entity. </a:t>
            </a:r>
            <a:r>
              <a:rPr lang="en-US" dirty="0" smtClean="0"/>
              <a:t/>
            </a:r>
            <a:br>
              <a:rPr lang="en-US" dirty="0" smtClean="0"/>
            </a:br>
            <a:r>
              <a:rPr lang="en-US" dirty="0" smtClean="0"/>
              <a:t>All </a:t>
            </a:r>
            <a:r>
              <a:rPr lang="en-US" dirty="0"/>
              <a:t>rights reserved</a:t>
            </a:r>
            <a:r>
              <a:rPr lang="en-US" dirty="0" smtClean="0"/>
              <a:t>.</a:t>
            </a:r>
            <a:endParaRPr lang="en-US" dirty="0"/>
          </a:p>
        </p:txBody>
      </p:sp>
      <p:sp>
        <p:nvSpPr>
          <p:cNvPr id="3" name="Text Placeholder 2"/>
          <p:cNvSpPr>
            <a:spLocks noGrp="1"/>
          </p:cNvSpPr>
          <p:nvPr>
            <p:ph type="body" sz="quarter" idx="12"/>
          </p:nvPr>
        </p:nvSpPr>
        <p:spPr/>
        <p:txBody>
          <a:bodyPr/>
          <a:lstStyle/>
          <a:p>
            <a:r>
              <a:rPr lang="en-US" dirty="0"/>
              <a:t>The KPMG name and logo are registered trademarks or trademarks of KPMG International.</a:t>
            </a:r>
          </a:p>
        </p:txBody>
      </p:sp>
      <p:sp>
        <p:nvSpPr>
          <p:cNvPr id="4" name="Text Placeholder 3"/>
          <p:cNvSpPr>
            <a:spLocks noGrp="1"/>
          </p:cNvSpPr>
          <p:nvPr>
            <p:ph type="body" sz="quarter" idx="13"/>
          </p:nvPr>
        </p:nvSpPr>
        <p:spPr/>
        <p:txBody>
          <a:bodyPr/>
          <a:lstStyle/>
          <a:p>
            <a:r>
              <a:rPr lang="en-US" dirty="0" smtClean="0"/>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endParaRPr lang="en-US" dirty="0"/>
          </a:p>
        </p:txBody>
      </p:sp>
      <p:sp>
        <p:nvSpPr>
          <p:cNvPr id="5" name="Text Placeholder 4"/>
          <p:cNvSpPr>
            <a:spLocks noGrp="1"/>
          </p:cNvSpPr>
          <p:nvPr>
            <p:ph type="body" sz="quarter" idx="14"/>
          </p:nvPr>
        </p:nvSpPr>
        <p:spPr/>
        <p:txBody>
          <a:bodyPr/>
          <a:lstStyle/>
          <a:p>
            <a:r>
              <a:rPr lang="en-US" dirty="0" smtClean="0"/>
              <a:t>kpmg.com/</a:t>
            </a:r>
            <a:r>
              <a:rPr lang="en-US" dirty="0" err="1" smtClean="0"/>
              <a:t>socialmedia</a:t>
            </a:r>
            <a:endParaRPr lang="en-US" dirty="0"/>
          </a:p>
        </p:txBody>
      </p:sp>
    </p:spTree>
    <p:extLst>
      <p:ext uri="{BB962C8B-B14F-4D97-AF65-F5344CB8AC3E}">
        <p14:creationId xmlns:p14="http://schemas.microsoft.com/office/powerpoint/2010/main" val="39452506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 Appendix</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976975616"/>
              </p:ext>
            </p:extLst>
          </p:nvPr>
        </p:nvGraphicFramePr>
        <p:xfrm>
          <a:off x="752400" y="1358120"/>
          <a:ext cx="7635600" cy="3121200"/>
        </p:xfrm>
        <a:graphic>
          <a:graphicData uri="http://schemas.openxmlformats.org/drawingml/2006/table">
            <a:tbl>
              <a:tblPr firstRow="1" bandRow="1">
                <a:tableStyleId>{5C22544A-7EE6-4342-B048-85BDC9FD1C3A}</a:tableStyleId>
              </a:tblPr>
              <a:tblGrid>
                <a:gridCol w="6346800"/>
                <a:gridCol w="1288800"/>
              </a:tblGrid>
              <a:tr h="0">
                <a:tc>
                  <a:txBody>
                    <a:bodyPr/>
                    <a:lstStyle/>
                    <a:p>
                      <a:endParaRPr lang="en-US" sz="1000" noProof="0" dirty="0">
                        <a:solidFill>
                          <a:schemeClr val="tx2"/>
                        </a:solidFill>
                      </a:endParaRPr>
                    </a:p>
                  </a:txBody>
                  <a:tcPr marL="54610" marR="54610" marT="97200" marB="97200">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000" noProof="0" dirty="0" smtClean="0">
                          <a:solidFill>
                            <a:schemeClr val="tx2"/>
                          </a:solidFill>
                        </a:rPr>
                        <a:t>Page</a:t>
                      </a:r>
                      <a:endParaRPr lang="en-US" sz="1000" noProof="0" dirty="0">
                        <a:solidFill>
                          <a:schemeClr val="tx2"/>
                        </a:solidFill>
                      </a:endParaRPr>
                    </a:p>
                  </a:txBody>
                  <a:tcPr marL="54610" marR="5461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78261">
                <a:tc>
                  <a:txBody>
                    <a:bodyPr/>
                    <a:lstStyle/>
                    <a:p>
                      <a: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sz="1000" b="1" noProof="0" dirty="0" smtClean="0">
                          <a:solidFill>
                            <a:schemeClr val="tx2"/>
                          </a:solidFill>
                        </a:rPr>
                        <a:t>Appendices</a:t>
                      </a:r>
                    </a:p>
                  </a:txBody>
                  <a:tcPr marL="54610" marR="54610" marT="97200" marB="9720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indent="0" algn="r">
                        <a:spcBef>
                          <a:spcPts val="1200"/>
                        </a:spcBef>
                        <a:buFont typeface="Arial" panose="020B0604020202020204" pitchFamily="34" charset="0"/>
                        <a:buNone/>
                      </a:pPr>
                      <a:r>
                        <a:rPr lang="en-US" sz="1000" noProof="0" dirty="0" smtClean="0">
                          <a:solidFill>
                            <a:schemeClr val="tx2"/>
                          </a:solidFill>
                        </a:rPr>
                        <a:t>18</a:t>
                      </a:r>
                      <a:endParaRPr lang="en-US" sz="1000" noProof="0" dirty="0">
                        <a:solidFill>
                          <a:schemeClr val="tx2"/>
                        </a:solidFill>
                      </a:endParaRPr>
                    </a:p>
                  </a:txBody>
                  <a:tcPr marL="54610" marR="5461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78261">
                <a:tc>
                  <a:txBody>
                    <a:bodyPr/>
                    <a:lstStyle/>
                    <a:p>
                      <a:pPr marL="228600" marR="0" indent="-22860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lang="en-US" sz="1000" baseline="0" noProof="0" dirty="0" smtClean="0">
                          <a:solidFill>
                            <a:schemeClr val="tx2"/>
                          </a:solidFill>
                        </a:rPr>
                        <a:t>List Variables Removed</a:t>
                      </a:r>
                    </a:p>
                  </a:txBody>
                  <a:tcPr marL="54610" marR="54610" marT="97200" marB="9720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indent="0" algn="r">
                        <a:spcBef>
                          <a:spcPts val="1200"/>
                        </a:spcBef>
                        <a:buFont typeface="Arial" panose="020B0604020202020204" pitchFamily="34" charset="0"/>
                        <a:buNone/>
                      </a:pPr>
                      <a:r>
                        <a:rPr lang="en-US" sz="1000" noProof="0" dirty="0" smtClean="0">
                          <a:solidFill>
                            <a:schemeClr val="tx2"/>
                          </a:solidFill>
                        </a:rPr>
                        <a:t>19</a:t>
                      </a:r>
                      <a:endParaRPr lang="en-US" sz="1000" noProof="0" dirty="0">
                        <a:solidFill>
                          <a:schemeClr val="tx2"/>
                        </a:solidFill>
                      </a:endParaRPr>
                    </a:p>
                  </a:txBody>
                  <a:tcPr marL="54610" marR="5461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78261">
                <a:tc>
                  <a:txBody>
                    <a:bodyPr/>
                    <a:lstStyle/>
                    <a:p>
                      <a:pPr marL="228600" indent="-228600">
                        <a:spcBef>
                          <a:spcPts val="1200"/>
                        </a:spcBef>
                        <a:buFont typeface="Arial" panose="020B0604020202020204" pitchFamily="34" charset="0"/>
                        <a:buChar char="—"/>
                      </a:pPr>
                      <a:r>
                        <a:rPr lang="en-US" sz="1000" noProof="0" dirty="0" smtClean="0">
                          <a:solidFill>
                            <a:schemeClr val="tx2"/>
                          </a:solidFill>
                        </a:rPr>
                        <a:t>Users</a:t>
                      </a:r>
                      <a:r>
                        <a:rPr lang="en-US" sz="1000" baseline="0" noProof="0" dirty="0" smtClean="0">
                          <a:solidFill>
                            <a:schemeClr val="tx2"/>
                          </a:solidFill>
                        </a:rPr>
                        <a:t> Average Rating</a:t>
                      </a:r>
                      <a:endParaRPr lang="en-US" sz="1000" noProof="0" dirty="0">
                        <a:solidFill>
                          <a:schemeClr val="tx2"/>
                        </a:solidFill>
                      </a:endParaRPr>
                    </a:p>
                  </a:txBody>
                  <a:tcPr marL="54610" marR="54610" marT="97200" marB="9720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indent="0" algn="r">
                        <a:spcBef>
                          <a:spcPts val="1200"/>
                        </a:spcBef>
                        <a:buFont typeface="Arial" panose="020B0604020202020204" pitchFamily="34" charset="0"/>
                        <a:buNone/>
                      </a:pPr>
                      <a:r>
                        <a:rPr lang="en-US" sz="1000" noProof="0" dirty="0" smtClean="0">
                          <a:solidFill>
                            <a:schemeClr val="tx2"/>
                          </a:solidFill>
                        </a:rPr>
                        <a:t>20</a:t>
                      </a:r>
                      <a:endParaRPr lang="en-US" sz="1000" noProof="0" dirty="0">
                        <a:solidFill>
                          <a:schemeClr val="tx2"/>
                        </a:solidFill>
                      </a:endParaRPr>
                    </a:p>
                  </a:txBody>
                  <a:tcPr marL="54610" marR="5461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78261">
                <a:tc>
                  <a:txBody>
                    <a:bodyPr/>
                    <a:lstStyle/>
                    <a:p>
                      <a:pPr marL="228600" indent="-228600">
                        <a:spcBef>
                          <a:spcPts val="1200"/>
                        </a:spcBef>
                        <a:buFont typeface="Arial" panose="020B0604020202020204" pitchFamily="34" charset="0"/>
                        <a:buChar char="—"/>
                      </a:pPr>
                      <a:r>
                        <a:rPr lang="en-US" sz="1000" noProof="0" dirty="0" smtClean="0">
                          <a:solidFill>
                            <a:schemeClr val="tx2"/>
                          </a:solidFill>
                        </a:rPr>
                        <a:t>Dress</a:t>
                      </a:r>
                      <a:r>
                        <a:rPr lang="en-US" sz="1000" baseline="0" noProof="0" dirty="0" smtClean="0">
                          <a:solidFill>
                            <a:schemeClr val="tx2"/>
                          </a:solidFill>
                        </a:rPr>
                        <a:t> Code</a:t>
                      </a:r>
                      <a:endParaRPr lang="en-US" sz="1000" noProof="0" dirty="0">
                        <a:solidFill>
                          <a:schemeClr val="tx2"/>
                        </a:solidFill>
                      </a:endParaRPr>
                    </a:p>
                  </a:txBody>
                  <a:tcPr marL="54610" marR="54610" marT="97200" marB="9720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indent="0" algn="r">
                        <a:spcBef>
                          <a:spcPts val="1200"/>
                        </a:spcBef>
                        <a:buFont typeface="Arial" panose="020B0604020202020204" pitchFamily="34" charset="0"/>
                        <a:buNone/>
                      </a:pPr>
                      <a:r>
                        <a:rPr lang="en-US" sz="1000" noProof="0" dirty="0" smtClean="0">
                          <a:solidFill>
                            <a:schemeClr val="tx2"/>
                          </a:solidFill>
                        </a:rPr>
                        <a:t>21</a:t>
                      </a:r>
                      <a:endParaRPr lang="en-US" sz="1000" noProof="0" dirty="0">
                        <a:solidFill>
                          <a:schemeClr val="tx2"/>
                        </a:solidFill>
                      </a:endParaRPr>
                    </a:p>
                  </a:txBody>
                  <a:tcPr marL="54610" marR="5461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78261">
                <a:tc>
                  <a:txBody>
                    <a:bodyPr/>
                    <a:lstStyle/>
                    <a:p>
                      <a:pPr marL="228600" indent="-228600">
                        <a:spcBef>
                          <a:spcPts val="1200"/>
                        </a:spcBef>
                        <a:buFont typeface="Arial" panose="020B0604020202020204" pitchFamily="34" charset="0"/>
                        <a:buChar char="—"/>
                      </a:pPr>
                      <a:r>
                        <a:rPr lang="en-US" sz="1000" noProof="0" dirty="0" smtClean="0">
                          <a:solidFill>
                            <a:schemeClr val="tx2"/>
                          </a:solidFill>
                        </a:rPr>
                        <a:t>Number</a:t>
                      </a:r>
                      <a:r>
                        <a:rPr lang="en-US" sz="1000" baseline="0" noProof="0" dirty="0" smtClean="0">
                          <a:solidFill>
                            <a:schemeClr val="tx2"/>
                          </a:solidFill>
                        </a:rPr>
                        <a:t> of Reviews</a:t>
                      </a:r>
                      <a:endParaRPr lang="en-US" sz="1000" noProof="0" dirty="0">
                        <a:solidFill>
                          <a:schemeClr val="tx2"/>
                        </a:solidFill>
                      </a:endParaRPr>
                    </a:p>
                  </a:txBody>
                  <a:tcPr marL="54610" marR="5461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indent="0" algn="r">
                        <a:spcBef>
                          <a:spcPts val="1200"/>
                        </a:spcBef>
                        <a:buFont typeface="Arial" panose="020B0604020202020204" pitchFamily="34" charset="0"/>
                        <a:buNone/>
                      </a:pPr>
                      <a:r>
                        <a:rPr lang="en-US" sz="1000" noProof="0" dirty="0" smtClean="0">
                          <a:solidFill>
                            <a:schemeClr val="tx2"/>
                          </a:solidFill>
                        </a:rPr>
                        <a:t>22</a:t>
                      </a:r>
                      <a:endParaRPr lang="en-US" sz="1000" noProof="0" dirty="0">
                        <a:solidFill>
                          <a:schemeClr val="tx2"/>
                        </a:solidFill>
                      </a:endParaRPr>
                    </a:p>
                  </a:txBody>
                  <a:tcPr marL="54610" marR="5461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78261">
                <a:tc>
                  <a:txBody>
                    <a:bodyPr/>
                    <a:lstStyle/>
                    <a:p>
                      <a:pPr marL="228600" indent="-228600">
                        <a:spcBef>
                          <a:spcPts val="1200"/>
                        </a:spcBef>
                        <a:buFont typeface="Arial" panose="020B0604020202020204" pitchFamily="34" charset="0"/>
                        <a:buChar char="—"/>
                      </a:pPr>
                      <a:r>
                        <a:rPr lang="en-US" sz="1000" noProof="0" dirty="0" smtClean="0">
                          <a:solidFill>
                            <a:schemeClr val="tx2"/>
                          </a:solidFill>
                        </a:rPr>
                        <a:t>Price</a:t>
                      </a:r>
                      <a:r>
                        <a:rPr lang="en-US" sz="1000" baseline="0" noProof="0" dirty="0" smtClean="0">
                          <a:solidFill>
                            <a:schemeClr val="tx2"/>
                          </a:solidFill>
                        </a:rPr>
                        <a:t> Range</a:t>
                      </a:r>
                      <a:endParaRPr lang="en-US" sz="1000" noProof="0" dirty="0">
                        <a:solidFill>
                          <a:schemeClr val="tx2"/>
                        </a:solidFill>
                      </a:endParaRPr>
                    </a:p>
                  </a:txBody>
                  <a:tcPr marL="54610" marR="5461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indent="0" algn="r">
                        <a:spcBef>
                          <a:spcPts val="1200"/>
                        </a:spcBef>
                        <a:buFont typeface="Arial" panose="020B0604020202020204" pitchFamily="34" charset="0"/>
                        <a:buNone/>
                      </a:pPr>
                      <a:r>
                        <a:rPr lang="en-US" sz="1000" noProof="0" dirty="0" smtClean="0">
                          <a:solidFill>
                            <a:schemeClr val="tx2"/>
                          </a:solidFill>
                        </a:rPr>
                        <a:t>23</a:t>
                      </a:r>
                      <a:endParaRPr lang="en-US" sz="1000" noProof="0" dirty="0">
                        <a:solidFill>
                          <a:schemeClr val="tx2"/>
                        </a:solidFill>
                      </a:endParaRPr>
                    </a:p>
                  </a:txBody>
                  <a:tcPr marL="54610" marR="5461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78261">
                <a:tc>
                  <a:txBody>
                    <a:bodyPr/>
                    <a:lstStyle/>
                    <a:p>
                      <a:pPr marL="228600" indent="-228600">
                        <a:spcBef>
                          <a:spcPts val="1200"/>
                        </a:spcBef>
                        <a:buFont typeface="Arial" panose="020B0604020202020204" pitchFamily="34" charset="0"/>
                        <a:buChar char="—"/>
                      </a:pPr>
                      <a:r>
                        <a:rPr lang="en-US" sz="1000" noProof="0" dirty="0" smtClean="0">
                          <a:solidFill>
                            <a:schemeClr val="tx2"/>
                          </a:solidFill>
                        </a:rPr>
                        <a:t>Accepts</a:t>
                      </a:r>
                      <a:r>
                        <a:rPr lang="en-US" sz="1000" baseline="0" noProof="0" dirty="0" smtClean="0">
                          <a:solidFill>
                            <a:schemeClr val="tx2"/>
                          </a:solidFill>
                        </a:rPr>
                        <a:t> Credit Cards</a:t>
                      </a:r>
                      <a:endParaRPr lang="en-US" sz="1000" noProof="0" dirty="0">
                        <a:solidFill>
                          <a:schemeClr val="tx2"/>
                        </a:solidFill>
                      </a:endParaRPr>
                    </a:p>
                  </a:txBody>
                  <a:tcPr marL="54610" marR="5461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indent="0" algn="r">
                        <a:spcBef>
                          <a:spcPts val="1200"/>
                        </a:spcBef>
                        <a:buFont typeface="Arial" panose="020B0604020202020204" pitchFamily="34" charset="0"/>
                        <a:buNone/>
                      </a:pPr>
                      <a:r>
                        <a:rPr lang="en-US" sz="1000" noProof="0" dirty="0" smtClean="0">
                          <a:solidFill>
                            <a:schemeClr val="tx2"/>
                          </a:solidFill>
                        </a:rPr>
                        <a:t>24</a:t>
                      </a:r>
                      <a:endParaRPr lang="en-US" sz="1000" noProof="0" dirty="0">
                        <a:solidFill>
                          <a:schemeClr val="tx2"/>
                        </a:solidFill>
                      </a:endParaRPr>
                    </a:p>
                  </a:txBody>
                  <a:tcPr marL="54610" marR="5461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78261">
                <a:tc>
                  <a:txBody>
                    <a:bodyPr/>
                    <a:lstStyle/>
                    <a:p>
                      <a:pPr marL="228600" indent="-228600">
                        <a:spcBef>
                          <a:spcPts val="1200"/>
                        </a:spcBef>
                        <a:buFont typeface="Arial" panose="020B0604020202020204" pitchFamily="34" charset="0"/>
                        <a:buChar char="—"/>
                      </a:pPr>
                      <a:r>
                        <a:rPr lang="en-US" sz="1000" noProof="0" dirty="0" smtClean="0">
                          <a:solidFill>
                            <a:schemeClr val="tx2"/>
                          </a:solidFill>
                        </a:rPr>
                        <a:t>Personal</a:t>
                      </a:r>
                      <a:r>
                        <a:rPr lang="en-US" sz="1000" baseline="0" noProof="0" dirty="0" smtClean="0">
                          <a:solidFill>
                            <a:schemeClr val="tx2"/>
                          </a:solidFill>
                        </a:rPr>
                        <a:t> Choice</a:t>
                      </a:r>
                      <a:endParaRPr lang="en-US" sz="1000" noProof="0" dirty="0">
                        <a:solidFill>
                          <a:schemeClr val="tx2"/>
                        </a:solidFill>
                      </a:endParaRPr>
                    </a:p>
                  </a:txBody>
                  <a:tcPr marL="54610" marR="5461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indent="0" algn="r">
                        <a:spcBef>
                          <a:spcPts val="1200"/>
                        </a:spcBef>
                        <a:buFont typeface="Arial" panose="020B0604020202020204" pitchFamily="34" charset="0"/>
                        <a:buNone/>
                      </a:pPr>
                      <a:r>
                        <a:rPr lang="en-US" sz="1000" noProof="0" dirty="0" smtClean="0">
                          <a:solidFill>
                            <a:schemeClr val="tx2"/>
                          </a:solidFill>
                        </a:rPr>
                        <a:t>25</a:t>
                      </a:r>
                      <a:endParaRPr lang="en-US" sz="1000" noProof="0" dirty="0">
                        <a:solidFill>
                          <a:schemeClr val="tx2"/>
                        </a:solidFill>
                      </a:endParaRPr>
                    </a:p>
                  </a:txBody>
                  <a:tcPr marL="54610" marR="54610" marT="97200" marB="972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9484074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Summary</a:t>
            </a:r>
            <a:endParaRPr lang="en-US" dirty="0"/>
          </a:p>
        </p:txBody>
      </p:sp>
    </p:spTree>
    <p:extLst>
      <p:ext uri="{BB962C8B-B14F-4D97-AF65-F5344CB8AC3E}">
        <p14:creationId xmlns:p14="http://schemas.microsoft.com/office/powerpoint/2010/main" val="4319496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Clr>
                <a:schemeClr val="tx2"/>
              </a:buClr>
            </a:pPr>
            <a:r>
              <a:rPr lang="en-US" dirty="0"/>
              <a:t>Background</a:t>
            </a:r>
          </a:p>
        </p:txBody>
      </p:sp>
      <p:sp>
        <p:nvSpPr>
          <p:cNvPr id="4" name="Text Placeholder 3"/>
          <p:cNvSpPr>
            <a:spLocks noGrp="1"/>
          </p:cNvSpPr>
          <p:nvPr>
            <p:ph type="body" sz="quarter" idx="10"/>
          </p:nvPr>
        </p:nvSpPr>
        <p:spPr/>
        <p:txBody>
          <a:bodyPr/>
          <a:lstStyle/>
          <a:p>
            <a:pPr lvl="2"/>
            <a:r>
              <a:rPr lang="en-US" dirty="0" smtClean="0"/>
              <a:t>Data from Yelp.com</a:t>
            </a:r>
          </a:p>
          <a:p>
            <a:pPr lvl="2"/>
            <a:r>
              <a:rPr lang="en-US" dirty="0" smtClean="0"/>
              <a:t>Restaurants in Arizona</a:t>
            </a:r>
          </a:p>
          <a:p>
            <a:pPr lvl="3"/>
            <a:r>
              <a:rPr lang="en-US" dirty="0" smtClean="0"/>
              <a:t>Spas, bars, and clubs marked as restaurants are included</a:t>
            </a:r>
            <a:endParaRPr lang="en-US" dirty="0" smtClean="0"/>
          </a:p>
          <a:p>
            <a:pPr lvl="2"/>
            <a:r>
              <a:rPr lang="en-US" dirty="0" smtClean="0"/>
              <a:t>Between January 2005 – December 2006</a:t>
            </a:r>
          </a:p>
          <a:p>
            <a:pPr lvl="2"/>
            <a:endParaRPr lang="en-US" dirty="0"/>
          </a:p>
        </p:txBody>
      </p:sp>
      <p:pic>
        <p:nvPicPr>
          <p:cNvPr id="3" name="Picture 2"/>
          <p:cNvPicPr>
            <a:picLocks noChangeAspect="1"/>
          </p:cNvPicPr>
          <p:nvPr/>
        </p:nvPicPr>
        <p:blipFill>
          <a:blip r:embed="rId2"/>
          <a:stretch>
            <a:fillRect/>
          </a:stretch>
        </p:blipFill>
        <p:spPr>
          <a:xfrm>
            <a:off x="4068854" y="2335484"/>
            <a:ext cx="4322746" cy="3590668"/>
          </a:xfrm>
          <a:prstGeom prst="rect">
            <a:avLst/>
          </a:prstGeom>
        </p:spPr>
      </p:pic>
    </p:spTree>
    <p:extLst>
      <p:ext uri="{BB962C8B-B14F-4D97-AF65-F5344CB8AC3E}">
        <p14:creationId xmlns:p14="http://schemas.microsoft.com/office/powerpoint/2010/main" val="4020818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Clr>
                <a:schemeClr val="tx2"/>
              </a:buClr>
            </a:pPr>
            <a:r>
              <a:rPr lang="en-US" dirty="0" smtClean="0"/>
              <a:t>Data Preprocessing Steps</a:t>
            </a:r>
            <a:endParaRPr lang="en-US" dirty="0"/>
          </a:p>
        </p:txBody>
      </p:sp>
      <p:sp>
        <p:nvSpPr>
          <p:cNvPr id="4" name="Text Placeholder 3"/>
          <p:cNvSpPr>
            <a:spLocks noGrp="1"/>
          </p:cNvSpPr>
          <p:nvPr>
            <p:ph type="body" sz="quarter" idx="10"/>
          </p:nvPr>
        </p:nvSpPr>
        <p:spPr>
          <a:xfrm>
            <a:off x="752400" y="1426660"/>
            <a:ext cx="7639200" cy="1942182"/>
          </a:xfrm>
        </p:spPr>
        <p:txBody>
          <a:bodyPr/>
          <a:lstStyle/>
          <a:p>
            <a:r>
              <a:rPr lang="en-US" sz="1400" dirty="0" smtClean="0"/>
              <a:t>Removing Variables</a:t>
            </a:r>
          </a:p>
          <a:p>
            <a:pPr lvl="2"/>
            <a:r>
              <a:rPr lang="en-US" sz="1400" dirty="0" smtClean="0"/>
              <a:t>All Location Variables Removed</a:t>
            </a:r>
          </a:p>
          <a:p>
            <a:pPr lvl="3"/>
            <a:r>
              <a:rPr lang="en-US" sz="1400" dirty="0" smtClean="0"/>
              <a:t>All data from state of Arizona</a:t>
            </a:r>
          </a:p>
          <a:p>
            <a:pPr lvl="2"/>
            <a:r>
              <a:rPr lang="en-US" sz="1400" dirty="0" smtClean="0"/>
              <a:t>Business hours and dates of reviews removed</a:t>
            </a:r>
            <a:endParaRPr lang="en-US" sz="1400" dirty="0"/>
          </a:p>
          <a:p>
            <a:pPr lvl="2"/>
            <a:r>
              <a:rPr lang="en-US" sz="1400" dirty="0" smtClean="0"/>
              <a:t>Information about the users removed</a:t>
            </a:r>
          </a:p>
          <a:p>
            <a:pPr lvl="2"/>
            <a:r>
              <a:rPr lang="en-US" sz="1400" dirty="0" smtClean="0"/>
              <a:t>Information about the type of business removed</a:t>
            </a:r>
          </a:p>
          <a:p>
            <a:pPr marL="0" lvl="2" indent="0">
              <a:buNone/>
            </a:pPr>
            <a:r>
              <a:rPr lang="en-US" sz="1050" dirty="0" smtClean="0"/>
              <a:t>Please see appendix for list of all variables removed</a:t>
            </a:r>
            <a:endParaRPr lang="en-US" sz="1050" dirty="0"/>
          </a:p>
        </p:txBody>
      </p:sp>
      <p:sp>
        <p:nvSpPr>
          <p:cNvPr id="6" name="Text Placeholder 3"/>
          <p:cNvSpPr txBox="1">
            <a:spLocks/>
          </p:cNvSpPr>
          <p:nvPr/>
        </p:nvSpPr>
        <p:spPr>
          <a:xfrm>
            <a:off x="752400" y="3599776"/>
            <a:ext cx="7639200" cy="1942182"/>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00"/>
              </a:spcAft>
              <a:buFontTx/>
              <a:buNone/>
              <a:defRPr sz="10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000" kern="1200">
                <a:solidFill>
                  <a:schemeClr val="tx2"/>
                </a:solidFill>
                <a:latin typeface="+mn-lt"/>
                <a:ea typeface="+mn-ea"/>
                <a:cs typeface="+mn-cs"/>
              </a:defRPr>
            </a:lvl2pPr>
            <a:lvl3pPr marL="216000" indent="-216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3pPr>
            <a:lvl4pPr marL="360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4pPr>
            <a:lvl5pPr marL="576000" indent="-216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000" kern="1200" baseline="0">
                <a:solidFill>
                  <a:schemeClr val="tx2"/>
                </a:solidFill>
                <a:latin typeface="+mn-lt"/>
                <a:ea typeface="+mn-ea"/>
                <a:cs typeface="+mn-cs"/>
              </a:defRPr>
            </a:lvl5pPr>
            <a:lvl6pPr marL="720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6pPr>
            <a:lvl7pPr marL="936000" indent="-216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7pPr>
            <a:lvl8pPr marL="1080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smtClean="0"/>
              <a:t>Python Processing</a:t>
            </a:r>
          </a:p>
          <a:p>
            <a:pPr lvl="2"/>
            <a:r>
              <a:rPr lang="en-US" sz="1400" dirty="0" smtClean="0"/>
              <a:t>Dummy variables created</a:t>
            </a:r>
          </a:p>
          <a:p>
            <a:pPr lvl="3"/>
            <a:r>
              <a:rPr lang="en-US" sz="1400" dirty="0" smtClean="0"/>
              <a:t>Some variables removed to avoid </a:t>
            </a:r>
            <a:r>
              <a:rPr lang="en-US" sz="1400" dirty="0" err="1" smtClean="0"/>
              <a:t>multicolinearity</a:t>
            </a:r>
            <a:endParaRPr lang="en-US" sz="1400" dirty="0" smtClean="0"/>
          </a:p>
          <a:p>
            <a:pPr lvl="2"/>
            <a:r>
              <a:rPr lang="en-US" sz="1400" dirty="0" smtClean="0"/>
              <a:t>Boolean variables transformed from T/F to 1/0</a:t>
            </a:r>
          </a:p>
          <a:p>
            <a:pPr lvl="2"/>
            <a:r>
              <a:rPr lang="en-US" sz="1400" dirty="0" smtClean="0"/>
              <a:t>Missing data points assumed to be False or 0 for binary </a:t>
            </a:r>
            <a:r>
              <a:rPr lang="en-US" sz="1400" dirty="0" smtClean="0"/>
              <a:t>variables</a:t>
            </a:r>
            <a:endParaRPr lang="en-US" sz="1400" dirty="0" smtClean="0"/>
          </a:p>
        </p:txBody>
      </p:sp>
    </p:spTree>
    <p:extLst>
      <p:ext uri="{BB962C8B-B14F-4D97-AF65-F5344CB8AC3E}">
        <p14:creationId xmlns:p14="http://schemas.microsoft.com/office/powerpoint/2010/main" val="19251919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Clr>
                <a:schemeClr val="tx2"/>
              </a:buClr>
            </a:pPr>
            <a:r>
              <a:rPr lang="en-US" dirty="0" smtClean="0"/>
              <a:t>Summary Overview</a:t>
            </a:r>
            <a:endParaRPr lang="en-US" dirty="0"/>
          </a:p>
        </p:txBody>
      </p:sp>
      <p:sp>
        <p:nvSpPr>
          <p:cNvPr id="4" name="Text Placeholder 3"/>
          <p:cNvSpPr>
            <a:spLocks noGrp="1"/>
          </p:cNvSpPr>
          <p:nvPr>
            <p:ph type="body" sz="quarter" idx="10"/>
          </p:nvPr>
        </p:nvSpPr>
        <p:spPr/>
        <p:txBody>
          <a:bodyPr/>
          <a:lstStyle/>
          <a:p>
            <a:pPr lvl="2"/>
            <a:r>
              <a:rPr lang="en-US" sz="1200" dirty="0"/>
              <a:t>Individual regressions chosen based off of low p-values as well as high-impact to independent variable</a:t>
            </a:r>
          </a:p>
          <a:p>
            <a:pPr lvl="2"/>
            <a:r>
              <a:rPr lang="en-US" sz="1200" dirty="0"/>
              <a:t>Personal choice regressions were run based off of the analyst’s personal preferences</a:t>
            </a:r>
          </a:p>
          <a:p>
            <a:pPr lvl="2"/>
            <a:r>
              <a:rPr lang="en-US" sz="1200" dirty="0"/>
              <a:t>Strong correlation between Business – Stars and all remaining variables</a:t>
            </a:r>
          </a:p>
          <a:p>
            <a:pPr lvl="3"/>
            <a:r>
              <a:rPr lang="en-US" sz="1200" dirty="0"/>
              <a:t>Adjusted – R = .985</a:t>
            </a:r>
          </a:p>
          <a:p>
            <a:pPr lvl="2"/>
            <a:r>
              <a:rPr lang="en-US" sz="1200" dirty="0" smtClean="0"/>
              <a:t>Mean </a:t>
            </a:r>
            <a:r>
              <a:rPr lang="en-US" sz="1200" dirty="0" smtClean="0"/>
              <a:t>of Business’s Reviews = 3.74</a:t>
            </a:r>
          </a:p>
          <a:p>
            <a:pPr lvl="2"/>
            <a:r>
              <a:rPr lang="en-US" sz="1200" dirty="0" smtClean="0"/>
              <a:t>Results </a:t>
            </a:r>
            <a:r>
              <a:rPr lang="en-US" sz="1200" dirty="0"/>
              <a:t>of the data did not highlight anything out of the ordinary</a:t>
            </a:r>
          </a:p>
          <a:p>
            <a:pPr lvl="3"/>
            <a:r>
              <a:rPr lang="en-US" sz="1200" dirty="0"/>
              <a:t>Users who have an average higher rating will rate a higher score</a:t>
            </a:r>
          </a:p>
          <a:p>
            <a:pPr lvl="3"/>
            <a:r>
              <a:rPr lang="en-US" sz="1200" dirty="0"/>
              <a:t>Users like dressy restaurants (between casual and formal)</a:t>
            </a:r>
          </a:p>
          <a:p>
            <a:pPr lvl="3"/>
            <a:r>
              <a:rPr lang="en-US" sz="1200" dirty="0"/>
              <a:t>The more reviews a restaurant receives the higher the rating will be</a:t>
            </a:r>
          </a:p>
          <a:p>
            <a:pPr lvl="3"/>
            <a:r>
              <a:rPr lang="en-US" sz="1200" dirty="0"/>
              <a:t>The more reviews a restaurant receives and the higher the review is the more likely the next user will rate it high as well</a:t>
            </a:r>
          </a:p>
          <a:p>
            <a:pPr lvl="2"/>
            <a:endParaRPr lang="en-US" sz="1200" dirty="0"/>
          </a:p>
        </p:txBody>
      </p:sp>
    </p:spTree>
    <p:extLst>
      <p:ext uri="{BB962C8B-B14F-4D97-AF65-F5344CB8AC3E}">
        <p14:creationId xmlns:p14="http://schemas.microsoft.com/office/powerpoint/2010/main" val="38309215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Supporting Analysis</a:t>
            </a:r>
            <a:endParaRPr lang="en-US" dirty="0"/>
          </a:p>
        </p:txBody>
      </p:sp>
    </p:spTree>
    <p:extLst>
      <p:ext uri="{BB962C8B-B14F-4D97-AF65-F5344CB8AC3E}">
        <p14:creationId xmlns:p14="http://schemas.microsoft.com/office/powerpoint/2010/main" val="28542831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Clr>
                <a:schemeClr val="tx2"/>
              </a:buClr>
            </a:pPr>
            <a:r>
              <a:rPr lang="en-US" dirty="0" smtClean="0"/>
              <a:t>Insight/Interesting Points</a:t>
            </a:r>
            <a:endParaRPr lang="en-US" dirty="0"/>
          </a:p>
        </p:txBody>
      </p:sp>
      <p:sp>
        <p:nvSpPr>
          <p:cNvPr id="4" name="Text Placeholder 3"/>
          <p:cNvSpPr>
            <a:spLocks noGrp="1"/>
          </p:cNvSpPr>
          <p:nvPr>
            <p:ph type="body" sz="quarter" idx="10"/>
          </p:nvPr>
        </p:nvSpPr>
        <p:spPr/>
        <p:txBody>
          <a:bodyPr/>
          <a:lstStyle/>
          <a:p>
            <a:r>
              <a:rPr lang="en-US" sz="1200" dirty="0"/>
              <a:t>High-Impact Variables</a:t>
            </a:r>
          </a:p>
          <a:p>
            <a:pPr lvl="2"/>
            <a:r>
              <a:rPr lang="en-US" sz="1200" dirty="0"/>
              <a:t>Being able to use credit cards</a:t>
            </a:r>
            <a:endParaRPr lang="en-US" dirty="0"/>
          </a:p>
          <a:p>
            <a:pPr lvl="2"/>
            <a:r>
              <a:rPr lang="en-US" sz="1200" dirty="0"/>
              <a:t>Dress code of the restaurant</a:t>
            </a:r>
          </a:p>
          <a:p>
            <a:pPr lvl="2"/>
            <a:r>
              <a:rPr lang="en-US" sz="1200" dirty="0"/>
              <a:t>Noise Level of the restaurant</a:t>
            </a:r>
          </a:p>
          <a:p>
            <a:pPr marL="0" lvl="2" indent="0">
              <a:buNone/>
            </a:pPr>
            <a:r>
              <a:rPr lang="en-US" sz="1200" b="1" dirty="0" smtClean="0"/>
              <a:t>Regressions run</a:t>
            </a:r>
          </a:p>
          <a:p>
            <a:pPr lvl="2"/>
            <a:r>
              <a:rPr lang="en-US" sz="1200" dirty="0" smtClean="0"/>
              <a:t>Users’ </a:t>
            </a:r>
            <a:r>
              <a:rPr lang="en-US" sz="1200" dirty="0"/>
              <a:t>Average Rating</a:t>
            </a:r>
          </a:p>
          <a:p>
            <a:pPr lvl="2"/>
            <a:r>
              <a:rPr lang="en-US" sz="1200" dirty="0"/>
              <a:t>Dress Code</a:t>
            </a:r>
          </a:p>
          <a:p>
            <a:pPr lvl="2"/>
            <a:r>
              <a:rPr lang="en-US" sz="1200" dirty="0"/>
              <a:t>Number of </a:t>
            </a:r>
            <a:r>
              <a:rPr lang="en-US" sz="1200" dirty="0" smtClean="0"/>
              <a:t>Reviews</a:t>
            </a:r>
            <a:endParaRPr lang="en-US" sz="1200" dirty="0"/>
          </a:p>
          <a:p>
            <a:pPr lvl="2"/>
            <a:r>
              <a:rPr lang="en-US" sz="1200" dirty="0" smtClean="0"/>
              <a:t>Price </a:t>
            </a:r>
            <a:r>
              <a:rPr lang="en-US" sz="1200" dirty="0"/>
              <a:t>Range</a:t>
            </a:r>
          </a:p>
          <a:p>
            <a:pPr lvl="2"/>
            <a:r>
              <a:rPr lang="en-US" sz="1200" dirty="0"/>
              <a:t>Accepts Credit Cards</a:t>
            </a:r>
          </a:p>
          <a:p>
            <a:pPr lvl="2"/>
            <a:r>
              <a:rPr lang="en-US" sz="1200" dirty="0"/>
              <a:t>Personal </a:t>
            </a:r>
            <a:r>
              <a:rPr lang="en-US" sz="1200" dirty="0" smtClean="0"/>
              <a:t>Choice</a:t>
            </a:r>
            <a:endParaRPr lang="en-US" sz="1200" dirty="0"/>
          </a:p>
        </p:txBody>
      </p:sp>
      <p:pic>
        <p:nvPicPr>
          <p:cNvPr id="5" name="Picture 4"/>
          <p:cNvPicPr>
            <a:picLocks noChangeAspect="1"/>
          </p:cNvPicPr>
          <p:nvPr/>
        </p:nvPicPr>
        <p:blipFill>
          <a:blip r:embed="rId2"/>
          <a:stretch>
            <a:fillRect/>
          </a:stretch>
        </p:blipFill>
        <p:spPr>
          <a:xfrm>
            <a:off x="3807011" y="1678205"/>
            <a:ext cx="4584589" cy="2755631"/>
          </a:xfrm>
          <a:prstGeom prst="rect">
            <a:avLst/>
          </a:prstGeom>
        </p:spPr>
      </p:pic>
    </p:spTree>
    <p:extLst>
      <p:ext uri="{BB962C8B-B14F-4D97-AF65-F5344CB8AC3E}">
        <p14:creationId xmlns:p14="http://schemas.microsoft.com/office/powerpoint/2010/main" val="5051586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REATEDBY" val="Global PowerPoint Toolbar"/>
  <p:tag name="TOOLBARVERSION" val="5.1"/>
  <p:tag name="TYPE" val="FullPage"/>
  <p:tag name="KEYWORD" val="FULL-PAGE"/>
  <p:tag name="TEMPLATEVERSION" val="12/02/2016 01:52:06"/>
</p:tagLst>
</file>

<file path=ppt/tags/tag2.xml><?xml version="1.0" encoding="utf-8"?>
<p:tagLst xmlns:a="http://schemas.openxmlformats.org/drawingml/2006/main" xmlns:r="http://schemas.openxmlformats.org/officeDocument/2006/relationships" xmlns:p="http://schemas.openxmlformats.org/presentationml/2006/main">
  <p:tag name="COPYRIGHT1" val="TRUE"/>
</p:tagLst>
</file>

<file path=ppt/theme/theme1.xml><?xml version="1.0" encoding="utf-8"?>
<a:theme xmlns:a="http://schemas.openxmlformats.org/drawingml/2006/main" name="KPMG_Talkbook_4x3_1021_2015">
  <a:themeElements>
    <a:clrScheme name="New KPMG Colours">
      <a:dk1>
        <a:srgbClr val="000000"/>
      </a:dk1>
      <a:lt1>
        <a:sysClr val="window" lastClr="FFFFFF"/>
      </a:lt1>
      <a:dk2>
        <a:srgbClr val="00338D"/>
      </a:dk2>
      <a:lt2>
        <a:srgbClr val="F0F0F0"/>
      </a:lt2>
      <a:accent1>
        <a:srgbClr val="0091DA"/>
      </a:accent1>
      <a:accent2>
        <a:srgbClr val="6D2077"/>
      </a:accent2>
      <a:accent3>
        <a:srgbClr val="005EB8"/>
      </a:accent3>
      <a:accent4>
        <a:srgbClr val="00A3A1"/>
      </a:accent4>
      <a:accent5>
        <a:srgbClr val="EAAA00"/>
      </a:accent5>
      <a:accent6>
        <a:srgbClr val="43B02A"/>
      </a:accent6>
      <a:hlink>
        <a:srgbClr val="0091DA"/>
      </a:hlink>
      <a:folHlink>
        <a:srgbClr val="0091DA"/>
      </a:folHlink>
    </a:clrScheme>
    <a:fontScheme name="KPMG">
      <a:majorFont>
        <a:latin typeface="KPMG Extralight"/>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54610" tIns="54610" rIns="54610" bIns="54610" rtlCol="0" anchor="ctr"/>
      <a:lstStyle>
        <a:defPPr algn="l">
          <a:defRPr sz="10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610" tIns="54610" rIns="54610" bIns="54610" rtlCol="0">
        <a:noAutofit/>
      </a:bodyPr>
      <a:lstStyle>
        <a:defPPr>
          <a:spcAft>
            <a:spcPts val="600"/>
          </a:spcAft>
          <a:defRPr sz="1000" dirty="0" err="1" smtClean="0">
            <a:solidFill>
              <a:schemeClr val="tx2"/>
            </a:solidFill>
          </a:defRPr>
        </a:defPPr>
      </a:lstStyle>
    </a:txDef>
  </a:objectDefaults>
  <a:extraClrSchemeLst/>
  <a:custClrLst>
    <a:custClr name="KPMG Blue">
      <a:srgbClr val="00338D"/>
    </a:custClr>
    <a:custClr name="Medium Blue">
      <a:srgbClr val="005EB8"/>
    </a:custClr>
    <a:custClr name="Light Blue">
      <a:srgbClr val="0091DA"/>
    </a:custClr>
    <a:custClr name="Violet">
      <a:srgbClr val="483698"/>
    </a:custClr>
    <a:custClr name="Purple">
      <a:srgbClr val="470A68"/>
    </a:custClr>
    <a:custClr name="Light Purple">
      <a:srgbClr val="6D2077"/>
    </a:custClr>
    <a:custClr name="Green">
      <a:srgbClr val="00A3A1"/>
    </a:custClr>
    <a:custClr name="Dark Green">
      <a:srgbClr val="009A44"/>
    </a:custClr>
    <a:custClr name="Light Green">
      <a:srgbClr val="43B02A"/>
    </a:custClr>
    <a:custClr name="Yellow">
      <a:srgbClr val="EAAA00"/>
    </a:custClr>
    <a:custClr name="Orange">
      <a:srgbClr val="F68D2E"/>
    </a:custClr>
    <a:custClr name="Red ">
      <a:srgbClr val="BC204B"/>
    </a:custClr>
    <a:custClr name="Pink">
      <a:srgbClr val="C6007E"/>
    </a:custClr>
    <a:custClr name="Dark Brown">
      <a:srgbClr val="753F19"/>
    </a:custClr>
    <a:custClr name="Light Brown">
      <a:srgbClr val="9B642E"/>
    </a:custClr>
    <a:custClr name="Olive">
      <a:srgbClr val="9D9375"/>
    </a:custClr>
    <a:custClr name="Beige">
      <a:srgbClr val="E3BC9F"/>
    </a:custClr>
    <a:custClr name="Light Pink">
      <a:srgbClr val="E36877"/>
    </a:custClr>
  </a:custClrLst>
  <a:extLst>
    <a:ext uri="{05A4C25C-085E-4340-85A3-A5531E510DB2}">
      <thm15:themeFamily xmlns:thm15="http://schemas.microsoft.com/office/thememl/2012/main" name="Presentation1" id="{8579FCA5-ED87-49FF-AF72-61936F9B459D}" vid="{AA2FBCC5-D123-4DAD-9E16-6EF3E7304B82}"/>
    </a:ext>
  </a:extLst>
</a:theme>
</file>

<file path=docProps/app.xml><?xml version="1.0" encoding="utf-8"?>
<Properties xmlns="http://schemas.openxmlformats.org/officeDocument/2006/extended-properties" xmlns:vt="http://schemas.openxmlformats.org/officeDocument/2006/docPropsVTypes">
  <Template>KPMG Talkbook Full-page Template</Template>
  <TotalTime>2831</TotalTime>
  <Words>1274</Words>
  <Application>Microsoft Office PowerPoint</Application>
  <PresentationFormat>Letter Paper (8.5x11 in)</PresentationFormat>
  <Paragraphs>216</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KPMG Extralight</vt:lpstr>
      <vt:lpstr>KPMG Light</vt:lpstr>
      <vt:lpstr>KPMG Thin</vt:lpstr>
      <vt:lpstr>KPMG_Talkbook_4x3_1021_2015</vt:lpstr>
      <vt:lpstr>Yelp Data Analysis </vt:lpstr>
      <vt:lpstr>Contents</vt:lpstr>
      <vt:lpstr>Contents - Appendix</vt:lpstr>
      <vt:lpstr>Summary</vt:lpstr>
      <vt:lpstr>Background</vt:lpstr>
      <vt:lpstr>Data Preprocessing Steps</vt:lpstr>
      <vt:lpstr>Summary Overview</vt:lpstr>
      <vt:lpstr>Supporting Analysis</vt:lpstr>
      <vt:lpstr>Insight/Interesting Points</vt:lpstr>
      <vt:lpstr>Users’ Average Rating</vt:lpstr>
      <vt:lpstr>Dress Code</vt:lpstr>
      <vt:lpstr>Number of Reviews</vt:lpstr>
      <vt:lpstr>Price Range</vt:lpstr>
      <vt:lpstr>Accepts Credit Cards</vt:lpstr>
      <vt:lpstr>Personal Choice</vt:lpstr>
      <vt:lpstr>Disclosures</vt:lpstr>
      <vt:lpstr>Problems with the data</vt:lpstr>
      <vt:lpstr>Appendix</vt:lpstr>
      <vt:lpstr>List of Variables Removed</vt:lpstr>
      <vt:lpstr>Users Average Rating</vt:lpstr>
      <vt:lpstr>Dress Code</vt:lpstr>
      <vt:lpstr>Number of Reviews</vt:lpstr>
      <vt:lpstr>Price Range</vt:lpstr>
      <vt:lpstr>Accepts Credit Cards</vt:lpstr>
      <vt:lpstr>Personal Choice</vt:lpstr>
      <vt:lpstr>Thank you</vt:lpstr>
      <vt:lpstr>PowerPoint Presentation</vt:lpstr>
    </vt:vector>
  </TitlesOfParts>
  <Company>KPMG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Yelp Data Analysis</dc:title>
  <dc:creator>KPMG</dc:creator>
  <cp:lastModifiedBy>KPMG</cp:lastModifiedBy>
  <cp:revision>36</cp:revision>
  <dcterms:created xsi:type="dcterms:W3CDTF">2017-08-28T15:13:30Z</dcterms:created>
  <dcterms:modified xsi:type="dcterms:W3CDTF">2017-09-21T15:38:30Z</dcterms:modified>
  <cp:category>KPMG Confidential</cp:category>
</cp:coreProperties>
</file>