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404664" y="548680"/>
            <a:ext cx="7772400" cy="1470025"/>
          </a:xfrm>
        </p:spPr>
        <p:txBody>
          <a:bodyPr/>
          <a:lstStyle/>
          <a:p>
            <a:r>
              <a:rPr lang="en-US" dirty="0" err="1" smtClean="0"/>
              <a:t>catGame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9632" y="1556792"/>
            <a:ext cx="6400800" cy="1752600"/>
          </a:xfrm>
        </p:spPr>
        <p:txBody>
          <a:bodyPr/>
          <a:lstStyle/>
          <a:p>
            <a:r>
              <a:rPr lang="ru-RU" dirty="0"/>
              <a:t>студия разработки игр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01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7119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</Words>
  <Application>Microsoft Office PowerPoint</Application>
  <PresentationFormat>Экран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catGame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catGame</dc:title>
  <dc:creator>БингоТак БингоТак</dc:creator>
  <cp:lastModifiedBy>Kuvshinoff Timur</cp:lastModifiedBy>
  <cp:revision>2</cp:revision>
  <dcterms:created xsi:type="dcterms:W3CDTF">2025-03-06T21:30:28Z</dcterms:created>
  <dcterms:modified xsi:type="dcterms:W3CDTF">2025-03-06T22:15:52Z</dcterms:modified>
</cp:coreProperties>
</file>