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728C-17D4-4AA4-A8F7-B0B0B96B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D505A-B9AB-4810-AAAC-24AA7C04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405B-088C-4353-A359-5BE45F3B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88A-3635-4CC7-BEEC-0F3C7AFA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8656-C9A1-49DB-9E2F-9356EBD4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2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E21A-8DF9-40F4-956C-AD87FE08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3034-43A5-4674-9414-FF6434374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06FD-82A1-488E-BC80-02578DB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B551-A67C-4DE0-8ADF-C8897B6C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772E-034C-46B9-8488-47CFF99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1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6D5E5-1842-46A1-BA57-3A1131DBA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EFA0-39D7-406B-B4D4-3BEF06EB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E66BC-DC17-4099-AC5D-EDB6CF75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63A6-8386-42D3-8629-62026B89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457E-6BFC-4056-8398-ED0EB1CE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5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06A0-0E1F-4B2F-9B6F-0740C130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0CD-93A5-4A39-9B49-CDD939FF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FD4C-0F43-42DC-8850-E64AAE72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DBA7-8980-4AEA-A3D9-F7683A8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3FE56-BB12-4FA9-89F7-81A451F0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6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D72A-32F8-44E3-8549-E15D7208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E358-C33F-41F6-BC06-F75C9EF3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A978-647A-4E21-B7EA-CCACAA91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98505-42C0-4C6D-83EC-EA82E97B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96DA-9CE6-47DA-8CD5-C6AA45F0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9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8E80-6B40-45F2-AB31-1638BB55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0758-D27F-4A61-8609-9E6DB4283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6421B-6D24-4A40-82B3-F781A544A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E62B-EE53-4B4E-BC9C-9AFFE890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2A95-BE5E-4186-9F6C-3E19BD94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2C57-2E8B-4974-AA2A-40069F66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1C95-E0EE-4442-BD30-5A86EF4F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DA0BB-F4CD-4F20-B618-B447140F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936C-E747-49FE-AE6B-A94A669F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A5D32-619D-4663-930B-5FAECAB5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1FBF6-4B29-468E-93B5-D339625C6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507F1-AAD1-451E-A105-6EA81889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CB621-F1FC-4E52-8A16-6AA2F5C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B0664-BCE8-4FC5-BED4-3DA2E84F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0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E523-4F33-4A5E-84D6-49C8A928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CE620-143E-41B7-9693-4A4EAD10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C8937-6A41-4FD8-BE87-F51D7259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0699B-B59C-4BFD-8704-01A7F68B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54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B4DDD-6B16-472D-9DBE-484DF784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C4C86-FCF4-415E-A055-5987A940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D55C9-4C78-45B5-B47B-54868537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9EA7-799B-4641-B800-E076E3E1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D7E5-1331-4BBF-A5D7-8463CA54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6165B-5390-413C-ACDD-852569301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F558-C9E9-4D21-BAC8-885CF7D9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D0B99-C4E0-4EBE-8C28-5C88DEB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4093-6FD7-4FBE-AC84-0AA7768B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1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73D7-1099-45D5-BBAA-D7C3F265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BAC0F-6882-46E1-AC0A-CC5DE5093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E2973-3F28-4AF4-8E35-0F2A28C0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07E7-CD3E-4D25-A1D5-2E3F28A4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53A0-66CF-4DB0-AFB5-469FE00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5589-AA56-4A4A-8BB5-A206F02D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C2C22-4F48-427C-B4CE-C5487ACA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73D1-1811-4C33-A2F5-D4CADC40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1F75-8119-490A-AFF2-0EC1489A2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2608-5EB0-4C36-BC0D-6596F5254CA2}" type="datetimeFigureOut">
              <a:rPr lang="en-GB" smtClean="0"/>
              <a:t>11/11/2020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8553-FEBD-4126-AD0F-72D72A9B7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F58B-7A91-4D04-BE2B-092E5D554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1E63-ED42-41FD-B66E-D1EFE1B76A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97832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6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01911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12641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86568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32784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12529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94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75500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6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43601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7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48995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3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685F13-5D20-4624-983E-50F2B7D63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11775"/>
              </p:ext>
            </p:extLst>
          </p:nvPr>
        </p:nvGraphicFramePr>
        <p:xfrm>
          <a:off x="128681" y="500706"/>
          <a:ext cx="11934637" cy="5856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801680">
                  <a:extLst>
                    <a:ext uri="{9D8B030D-6E8A-4147-A177-3AD203B41FA5}">
                      <a16:colId xmlns:a16="http://schemas.microsoft.com/office/drawing/2014/main" val="247951135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589659775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44341079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659383193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60850063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59794672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035087264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47985890"/>
                    </a:ext>
                  </a:extLst>
                </a:gridCol>
                <a:gridCol w="305118">
                  <a:extLst>
                    <a:ext uri="{9D8B030D-6E8A-4147-A177-3AD203B41FA5}">
                      <a16:colId xmlns:a16="http://schemas.microsoft.com/office/drawing/2014/main" val="787143369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3800336007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70222926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1138383214"/>
                    </a:ext>
                  </a:extLst>
                </a:gridCol>
                <a:gridCol w="723897">
                  <a:extLst>
                    <a:ext uri="{9D8B030D-6E8A-4147-A177-3AD203B41FA5}">
                      <a16:colId xmlns:a16="http://schemas.microsoft.com/office/drawing/2014/main" val="398901163"/>
                    </a:ext>
                  </a:extLst>
                </a:gridCol>
              </a:tblGrid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7395953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Research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6-11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123767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1: Finding data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4305483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r>
                        <a:rPr lang="en-GB" dirty="0"/>
                        <a:t>RQ 1: Generating a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205642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Research mathematical foundation of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8116091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Develop Python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747399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2: Test and validate the NG generation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093658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Literature review on Markov 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3488085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[Deadline] Draft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11-12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7854086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Develop Python visualization tool for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511385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RQ 3: Characterize 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14460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Combine RQs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258745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MQ: Conclude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60387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en-GB" dirty="0"/>
                        <a:t>Proofread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21591"/>
                  </a:ext>
                </a:extLst>
              </a:tr>
              <a:tr h="354694">
                <a:tc>
                  <a:txBody>
                    <a:bodyPr/>
                    <a:lstStyle/>
                    <a:p>
                      <a:r>
                        <a:rPr lang="en-GB" dirty="0"/>
                        <a:t>[Deadline] Final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22-01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009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[Deadline]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29-01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85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1050</Words>
  <Application>Microsoft Office PowerPoint</Application>
  <PresentationFormat>Widescreen</PresentationFormat>
  <Paragraphs>320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van der Kuil</dc:creator>
  <cp:lastModifiedBy>Timo van der Kuil</cp:lastModifiedBy>
  <cp:revision>1</cp:revision>
  <dcterms:created xsi:type="dcterms:W3CDTF">2020-11-11T14:19:55Z</dcterms:created>
  <dcterms:modified xsi:type="dcterms:W3CDTF">2020-11-11T15:25:37Z</dcterms:modified>
</cp:coreProperties>
</file>