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B2F44-B88C-4E4C-B8FD-7F84D5608C3F}" v="9" dt="2020-11-18T08:41:14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van der Kuil" userId="e25bf463e69f5f04" providerId="LiveId" clId="{689B2F44-B88C-4E4C-B8FD-7F84D5608C3F}"/>
    <pc:docChg chg="custSel addSld modSld">
      <pc:chgData name="Timo van der Kuil" userId="e25bf463e69f5f04" providerId="LiveId" clId="{689B2F44-B88C-4E4C-B8FD-7F84D5608C3F}" dt="2020-11-18T08:42:32.507" v="275" actId="1076"/>
      <pc:docMkLst>
        <pc:docMk/>
      </pc:docMkLst>
      <pc:sldChg chg="addSp delSp modSp new mod modAnim">
        <pc:chgData name="Timo van der Kuil" userId="e25bf463e69f5f04" providerId="LiveId" clId="{689B2F44-B88C-4E4C-B8FD-7F84D5608C3F}" dt="2020-11-18T08:36:39.840" v="203"/>
        <pc:sldMkLst>
          <pc:docMk/>
          <pc:sldMk cId="743413438" sldId="267"/>
        </pc:sldMkLst>
        <pc:spChg chg="del">
          <ac:chgData name="Timo van der Kuil" userId="e25bf463e69f5f04" providerId="LiveId" clId="{689B2F44-B88C-4E4C-B8FD-7F84D5608C3F}" dt="2020-11-17T18:50:07.516" v="1" actId="478"/>
          <ac:spMkLst>
            <pc:docMk/>
            <pc:sldMk cId="743413438" sldId="267"/>
            <ac:spMk id="2" creationId="{8C0F2025-3DB4-4153-A096-7D08A342DF00}"/>
          </ac:spMkLst>
        </pc:spChg>
        <pc:spChg chg="del">
          <ac:chgData name="Timo van der Kuil" userId="e25bf463e69f5f04" providerId="LiveId" clId="{689B2F44-B88C-4E4C-B8FD-7F84D5608C3F}" dt="2020-11-17T18:50:08.216" v="2" actId="478"/>
          <ac:spMkLst>
            <pc:docMk/>
            <pc:sldMk cId="743413438" sldId="267"/>
            <ac:spMk id="3" creationId="{387D9860-88D8-49F7-AC9A-79CDB6DD37FF}"/>
          </ac:spMkLst>
        </pc:spChg>
        <pc:spChg chg="add mod">
          <ac:chgData name="Timo van der Kuil" userId="e25bf463e69f5f04" providerId="LiveId" clId="{689B2F44-B88C-4E4C-B8FD-7F84D5608C3F}" dt="2020-11-18T08:36:14.489" v="201" actId="14100"/>
          <ac:spMkLst>
            <pc:docMk/>
            <pc:sldMk cId="743413438" sldId="267"/>
            <ac:spMk id="4" creationId="{9AD976F5-3F1E-43FC-B901-54461B8C3B47}"/>
          </ac:spMkLst>
        </pc:spChg>
        <pc:spChg chg="add mod">
          <ac:chgData name="Timo van der Kuil" userId="e25bf463e69f5f04" providerId="LiveId" clId="{689B2F44-B88C-4E4C-B8FD-7F84D5608C3F}" dt="2020-11-17T19:02:38.362" v="16" actId="1076"/>
          <ac:spMkLst>
            <pc:docMk/>
            <pc:sldMk cId="743413438" sldId="267"/>
            <ac:spMk id="6" creationId="{880044E6-BEEB-4FA9-9C88-8824C77F9516}"/>
          </ac:spMkLst>
        </pc:spChg>
        <pc:picChg chg="add mod modCrop">
          <ac:chgData name="Timo van der Kuil" userId="e25bf463e69f5f04" providerId="LiveId" clId="{689B2F44-B88C-4E4C-B8FD-7F84D5608C3F}" dt="2020-11-17T18:51:16.959" v="7" actId="1076"/>
          <ac:picMkLst>
            <pc:docMk/>
            <pc:sldMk cId="743413438" sldId="267"/>
            <ac:picMk id="5" creationId="{E1C91019-7DFC-4FC7-835B-AD7208D59611}"/>
          </ac:picMkLst>
        </pc:picChg>
      </pc:sldChg>
      <pc:sldChg chg="addSp delSp modSp new mod">
        <pc:chgData name="Timo van der Kuil" userId="e25bf463e69f5f04" providerId="LiveId" clId="{689B2F44-B88C-4E4C-B8FD-7F84D5608C3F}" dt="2020-11-18T08:42:32.507" v="275" actId="1076"/>
        <pc:sldMkLst>
          <pc:docMk/>
          <pc:sldMk cId="4133944255" sldId="268"/>
        </pc:sldMkLst>
        <pc:spChg chg="del">
          <ac:chgData name="Timo van der Kuil" userId="e25bf463e69f5f04" providerId="LiveId" clId="{689B2F44-B88C-4E4C-B8FD-7F84D5608C3F}" dt="2020-11-17T18:53:02.873" v="13" actId="478"/>
          <ac:spMkLst>
            <pc:docMk/>
            <pc:sldMk cId="4133944255" sldId="268"/>
            <ac:spMk id="2" creationId="{CF8D02F8-348A-4C85-86A9-BF35F6874706}"/>
          </ac:spMkLst>
        </pc:spChg>
        <pc:spChg chg="del">
          <ac:chgData name="Timo van der Kuil" userId="e25bf463e69f5f04" providerId="LiveId" clId="{689B2F44-B88C-4E4C-B8FD-7F84D5608C3F}" dt="2020-11-17T18:53:03.972" v="14" actId="478"/>
          <ac:spMkLst>
            <pc:docMk/>
            <pc:sldMk cId="4133944255" sldId="268"/>
            <ac:spMk id="3" creationId="{BF5CC2EA-FF02-460D-8B78-8B4D2E33096C}"/>
          </ac:spMkLst>
        </pc:spChg>
        <pc:spChg chg="add del mod">
          <ac:chgData name="Timo van der Kuil" userId="e25bf463e69f5f04" providerId="LiveId" clId="{689B2F44-B88C-4E4C-B8FD-7F84D5608C3F}" dt="2020-11-17T19:04:08.606" v="19" actId="478"/>
          <ac:spMkLst>
            <pc:docMk/>
            <pc:sldMk cId="4133944255" sldId="268"/>
            <ac:spMk id="5" creationId="{D6AA3AFE-8CD6-4789-882B-73AE5A85A17F}"/>
          </ac:spMkLst>
        </pc:spChg>
        <pc:spChg chg="add mod">
          <ac:chgData name="Timo van der Kuil" userId="e25bf463e69f5f04" providerId="LiveId" clId="{689B2F44-B88C-4E4C-B8FD-7F84D5608C3F}" dt="2020-11-18T08:38:43.764" v="235" actId="1076"/>
          <ac:spMkLst>
            <pc:docMk/>
            <pc:sldMk cId="4133944255" sldId="268"/>
            <ac:spMk id="12" creationId="{2EE4A76D-767A-4413-AB03-B74601804281}"/>
          </ac:spMkLst>
        </pc:spChg>
        <pc:spChg chg="add mod">
          <ac:chgData name="Timo van der Kuil" userId="e25bf463e69f5f04" providerId="LiveId" clId="{689B2F44-B88C-4E4C-B8FD-7F84D5608C3F}" dt="2020-11-18T08:40:42.835" v="264" actId="1076"/>
          <ac:spMkLst>
            <pc:docMk/>
            <pc:sldMk cId="4133944255" sldId="268"/>
            <ac:spMk id="14" creationId="{8FC4DC29-4876-43D9-BD59-AC7CF811639F}"/>
          </ac:spMkLst>
        </pc:spChg>
        <pc:spChg chg="add mod">
          <ac:chgData name="Timo van der Kuil" userId="e25bf463e69f5f04" providerId="LiveId" clId="{689B2F44-B88C-4E4C-B8FD-7F84D5608C3F}" dt="2020-11-18T08:41:17.748" v="270" actId="6549"/>
          <ac:spMkLst>
            <pc:docMk/>
            <pc:sldMk cId="4133944255" sldId="268"/>
            <ac:spMk id="17" creationId="{7B5ABB87-410B-4A8E-B6BD-F5BFD90D0647}"/>
          </ac:spMkLst>
        </pc:spChg>
        <pc:spChg chg="add mod">
          <ac:chgData name="Timo van der Kuil" userId="e25bf463e69f5f04" providerId="LiveId" clId="{689B2F44-B88C-4E4C-B8FD-7F84D5608C3F}" dt="2020-11-18T08:38:41.376" v="234" actId="1076"/>
          <ac:spMkLst>
            <pc:docMk/>
            <pc:sldMk cId="4133944255" sldId="268"/>
            <ac:spMk id="21" creationId="{35360D1C-114F-4204-9196-E33F0C85CC57}"/>
          </ac:spMkLst>
        </pc:spChg>
        <pc:spChg chg="add mod">
          <ac:chgData name="Timo van der Kuil" userId="e25bf463e69f5f04" providerId="LiveId" clId="{689B2F44-B88C-4E4C-B8FD-7F84D5608C3F}" dt="2020-11-18T08:40:32.206" v="263" actId="1076"/>
          <ac:spMkLst>
            <pc:docMk/>
            <pc:sldMk cId="4133944255" sldId="268"/>
            <ac:spMk id="24" creationId="{CE0AD1AE-FF5E-4C04-B121-4FCA49A4AD6A}"/>
          </ac:spMkLst>
        </pc:spChg>
        <pc:spChg chg="add mod">
          <ac:chgData name="Timo van der Kuil" userId="e25bf463e69f5f04" providerId="LiveId" clId="{689B2F44-B88C-4E4C-B8FD-7F84D5608C3F}" dt="2020-11-18T08:38:22.592" v="232" actId="1076"/>
          <ac:spMkLst>
            <pc:docMk/>
            <pc:sldMk cId="4133944255" sldId="268"/>
            <ac:spMk id="26" creationId="{74E43332-F041-4E56-841B-0B2D0951BAEC}"/>
          </ac:spMkLst>
        </pc:spChg>
        <pc:picChg chg="add del mod">
          <ac:chgData name="Timo van der Kuil" userId="e25bf463e69f5f04" providerId="LiveId" clId="{689B2F44-B88C-4E4C-B8FD-7F84D5608C3F}" dt="2020-11-17T19:07:03.670" v="25" actId="478"/>
          <ac:picMkLst>
            <pc:docMk/>
            <pc:sldMk cId="4133944255" sldId="268"/>
            <ac:picMk id="7" creationId="{275C646A-19AD-413A-A733-54D9C73EE4A2}"/>
          </ac:picMkLst>
        </pc:picChg>
        <pc:picChg chg="add del mod">
          <ac:chgData name="Timo van der Kuil" userId="e25bf463e69f5f04" providerId="LiveId" clId="{689B2F44-B88C-4E4C-B8FD-7F84D5608C3F}" dt="2020-11-17T19:07:04.188" v="26" actId="478"/>
          <ac:picMkLst>
            <pc:docMk/>
            <pc:sldMk cId="4133944255" sldId="268"/>
            <ac:picMk id="9" creationId="{E150B78F-5F01-43ED-B9D3-A3D6A8828F8F}"/>
          </ac:picMkLst>
        </pc:picChg>
        <pc:picChg chg="add mod modCrop">
          <ac:chgData name="Timo van der Kuil" userId="e25bf463e69f5f04" providerId="LiveId" clId="{689B2F44-B88C-4E4C-B8FD-7F84D5608C3F}" dt="2020-11-18T08:41:33.051" v="274" actId="1076"/>
          <ac:picMkLst>
            <pc:docMk/>
            <pc:sldMk cId="4133944255" sldId="268"/>
            <ac:picMk id="11" creationId="{1382CD7D-E9AE-4612-AB6F-7CB350F90AB0}"/>
          </ac:picMkLst>
        </pc:picChg>
        <pc:picChg chg="add mod">
          <ac:chgData name="Timo van der Kuil" userId="e25bf463e69f5f04" providerId="LiveId" clId="{689B2F44-B88C-4E4C-B8FD-7F84D5608C3F}" dt="2020-11-18T08:41:29.183" v="273" actId="1076"/>
          <ac:picMkLst>
            <pc:docMk/>
            <pc:sldMk cId="4133944255" sldId="268"/>
            <ac:picMk id="13" creationId="{6D72B45F-5B6C-4862-B2F0-9827444F6335}"/>
          </ac:picMkLst>
        </pc:picChg>
        <pc:picChg chg="add mod">
          <ac:chgData name="Timo van der Kuil" userId="e25bf463e69f5f04" providerId="LiveId" clId="{689B2F44-B88C-4E4C-B8FD-7F84D5608C3F}" dt="2020-11-18T08:41:22.315" v="271" actId="1076"/>
          <ac:picMkLst>
            <pc:docMk/>
            <pc:sldMk cId="4133944255" sldId="268"/>
            <ac:picMk id="15" creationId="{E04EDF1D-1D0D-4E2C-9E26-28317DCDAE4A}"/>
          </ac:picMkLst>
        </pc:picChg>
        <pc:picChg chg="add mod">
          <ac:chgData name="Timo van der Kuil" userId="e25bf463e69f5f04" providerId="LiveId" clId="{689B2F44-B88C-4E4C-B8FD-7F84D5608C3F}" dt="2020-11-18T08:37:29.522" v="205" actId="1076"/>
          <ac:picMkLst>
            <pc:docMk/>
            <pc:sldMk cId="4133944255" sldId="268"/>
            <ac:picMk id="23" creationId="{28A25882-4C13-4BE1-BCDF-A210EF327651}"/>
          </ac:picMkLst>
        </pc:picChg>
        <pc:cxnChg chg="add mod">
          <ac:chgData name="Timo van der Kuil" userId="e25bf463e69f5f04" providerId="LiveId" clId="{689B2F44-B88C-4E4C-B8FD-7F84D5608C3F}" dt="2020-11-18T08:42:32.507" v="275" actId="1076"/>
          <ac:cxnSpMkLst>
            <pc:docMk/>
            <pc:sldMk cId="4133944255" sldId="268"/>
            <ac:cxnSpMk id="19" creationId="{8126239D-A152-42B7-8DF2-6AC829E0F2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728C-17D4-4AA4-A8F7-B0B0B96B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D505A-B9AB-4810-AAAC-24AA7C04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405B-088C-4353-A359-5BE45F3B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88A-3635-4CC7-BEEC-0F3C7AFA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8656-C9A1-49DB-9E2F-9356EBD4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2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E21A-8DF9-40F4-956C-AD87FE08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3034-43A5-4674-9414-FF6434374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06FD-82A1-488E-BC80-02578DB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B551-A67C-4DE0-8ADF-C8897B6C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772E-034C-46B9-8488-47CFF99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6D5E5-1842-46A1-BA57-3A1131DBA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EFA0-39D7-406B-B4D4-3BEF06EB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66BC-DC17-4099-AC5D-EDB6CF75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63A6-8386-42D3-8629-62026B89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457E-6BFC-4056-8398-ED0EB1CE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5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06A0-0E1F-4B2F-9B6F-0740C130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0CD-93A5-4A39-9B49-CDD939FF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FD4C-0F43-42DC-8850-E64AAE72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DBA7-8980-4AEA-A3D9-F7683A8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FE56-BB12-4FA9-89F7-81A451F0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6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D72A-32F8-44E3-8549-E15D7208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E358-C33F-41F6-BC06-F75C9EF3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A978-647A-4E21-B7EA-CCACAA91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98505-42C0-4C6D-83EC-EA82E97B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96DA-9CE6-47DA-8CD5-C6AA45F0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9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8E80-6B40-45F2-AB31-1638BB55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0758-D27F-4A61-8609-9E6DB4283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6421B-6D24-4A40-82B3-F781A544A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E62B-EE53-4B4E-BC9C-9AFFE890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2A95-BE5E-4186-9F6C-3E19BD94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2C57-2E8B-4974-AA2A-40069F66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1C95-E0EE-4442-BD30-5A86EF4F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DA0BB-F4CD-4F20-B618-B447140F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936C-E747-49FE-AE6B-A94A669F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A5D32-619D-4663-930B-5FAECAB5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1FBF6-4B29-468E-93B5-D339625C6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507F1-AAD1-451E-A105-6EA81889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CB621-F1FC-4E52-8A16-6AA2F5C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B0664-BCE8-4FC5-BED4-3DA2E84F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0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E523-4F33-4A5E-84D6-49C8A928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CE620-143E-41B7-9693-4A4EAD10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C8937-6A41-4FD8-BE87-F51D7259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0699B-B59C-4BFD-8704-01A7F68B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54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B4DDD-6B16-472D-9DBE-484DF784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C4C86-FCF4-415E-A055-5987A940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D55C9-4C78-45B5-B47B-54868537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9EA7-799B-4641-B800-E076E3E1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D7E5-1331-4BBF-A5D7-8463CA54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6165B-5390-413C-ACDD-852569301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F558-C9E9-4D21-BAC8-885CF7D9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D0B99-C4E0-4EBE-8C28-5C88DEB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4093-6FD7-4FBE-AC84-0AA7768B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1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73D7-1099-45D5-BBAA-D7C3F265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BAC0F-6882-46E1-AC0A-CC5DE5093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E2973-3F28-4AF4-8E35-0F2A28C0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07E7-CD3E-4D25-A1D5-2E3F28A4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53A0-66CF-4DB0-AFB5-469FE00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5589-AA56-4A4A-8BB5-A206F02D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C2C22-4F48-427C-B4CE-C5487ACA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73D1-1811-4C33-A2F5-D4CADC40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1F75-8119-490A-AFF2-0EC1489A2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2608-5EB0-4C36-BC0D-6596F5254CA2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8553-FEBD-4126-AD0F-72D72A9B7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F58B-7A91-4D04-BE2B-092E5D554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-ieee-org.ezproxy2.utwente.nl/abstract/document/8019351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cher-Tatsu/head-tracking" TargetMode="External"/><Relationship Id="rId5" Type="http://schemas.openxmlformats.org/officeDocument/2006/relationships/hyperlink" Target="https://dl-acm-org.ezproxy2.utwente.nl/doi/10.1145/3083187.3083210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l-acm-org.ezproxy2.utwente.nl/do/10.1145/3192423/ab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97832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6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48995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11775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85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01911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91019-7DFC-4FC7-835B-AD7208D5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1590" r="1054"/>
          <a:stretch/>
        </p:blipFill>
        <p:spPr>
          <a:xfrm>
            <a:off x="534099" y="54528"/>
            <a:ext cx="11123802" cy="6748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0044E6-BEEB-4FA9-9C88-8824C77F9516}"/>
              </a:ext>
            </a:extLst>
          </p:cNvPr>
          <p:cNvSpPr/>
          <p:nvPr/>
        </p:nvSpPr>
        <p:spPr>
          <a:xfrm>
            <a:off x="450209" y="2038525"/>
            <a:ext cx="11291581" cy="427839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976F5-3F1E-43FC-B901-54461B8C3B47}"/>
              </a:ext>
            </a:extLst>
          </p:cNvPr>
          <p:cNvSpPr/>
          <p:nvPr/>
        </p:nvSpPr>
        <p:spPr>
          <a:xfrm>
            <a:off x="450208" y="2608976"/>
            <a:ext cx="11291581" cy="285227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82CD7D-E9AE-4612-AB6F-7CB350F90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481" r="34289"/>
          <a:stretch/>
        </p:blipFill>
        <p:spPr>
          <a:xfrm>
            <a:off x="2541864" y="1776984"/>
            <a:ext cx="8011486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72B45F-5B6C-4862-B2F0-9827444F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64" y="2501904"/>
            <a:ext cx="8992855" cy="438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4EDF1D-1D0D-4E2C-9E26-28317DCDA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864" y="1048472"/>
            <a:ext cx="8926171" cy="4477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5ABB87-410B-4A8E-B6BD-F5BFD90D0647}"/>
              </a:ext>
            </a:extLst>
          </p:cNvPr>
          <p:cNvSpPr txBox="1"/>
          <p:nvPr/>
        </p:nvSpPr>
        <p:spPr>
          <a:xfrm>
            <a:off x="1342237" y="448349"/>
            <a:ext cx="7682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https://dl-acm-org.ezproxy2.utwente.nl/doi/10.1145/3083187.3083210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26239D-A152-42B7-8DF2-6AC829E0F227}"/>
              </a:ext>
            </a:extLst>
          </p:cNvPr>
          <p:cNvCxnSpPr/>
          <p:nvPr/>
        </p:nvCxnSpPr>
        <p:spPr>
          <a:xfrm>
            <a:off x="0" y="3252831"/>
            <a:ext cx="121920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360D1C-114F-4204-9196-E33F0C85CC57}"/>
              </a:ext>
            </a:extLst>
          </p:cNvPr>
          <p:cNvSpPr txBox="1"/>
          <p:nvPr/>
        </p:nvSpPr>
        <p:spPr>
          <a:xfrm>
            <a:off x="1321542" y="3412127"/>
            <a:ext cx="457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https://github.com/Archer-Tatsu/head-tracking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A25882-4C13-4BE1-BCDF-A210EF327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995" y="4556679"/>
            <a:ext cx="2534004" cy="9431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0AD1AE-FF5E-4C04-B121-4FCA49A4AD6A}"/>
              </a:ext>
            </a:extLst>
          </p:cNvPr>
          <p:cNvSpPr txBox="1"/>
          <p:nvPr/>
        </p:nvSpPr>
        <p:spPr>
          <a:xfrm>
            <a:off x="260058" y="197264"/>
            <a:ext cx="2164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Dataset:</a:t>
            </a:r>
          </a:p>
          <a:p>
            <a:pPr marL="285750" indent="-285750">
              <a:buFontTx/>
              <a:buChar char="-"/>
            </a:pPr>
            <a:r>
              <a:rPr lang="en-GB" dirty="0"/>
              <a:t>Paper: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40 participants</a:t>
            </a:r>
          </a:p>
          <a:p>
            <a:pPr marL="285750" indent="-285750">
              <a:buFontTx/>
              <a:buChar char="-"/>
            </a:pPr>
            <a:r>
              <a:rPr lang="en-GB" dirty="0"/>
              <a:t>18 videos</a:t>
            </a:r>
          </a:p>
          <a:p>
            <a:pPr marL="285750" indent="-285750">
              <a:buFontTx/>
              <a:buChar char="-"/>
            </a:pPr>
            <a:r>
              <a:rPr lang="en-GB" dirty="0"/>
              <a:t>5 categories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Unit-quaternion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X/Y/Z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43332-F041-4E56-841B-0B2D0951BAEC}"/>
              </a:ext>
            </a:extLst>
          </p:cNvPr>
          <p:cNvSpPr txBox="1"/>
          <p:nvPr/>
        </p:nvSpPr>
        <p:spPr>
          <a:xfrm>
            <a:off x="142612" y="3414723"/>
            <a:ext cx="2399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Data set:</a:t>
            </a:r>
          </a:p>
          <a:p>
            <a:pPr marL="285750" indent="-285750">
              <a:buFontTx/>
              <a:buChar char="-"/>
            </a:pPr>
            <a:r>
              <a:rPr lang="en-GB" dirty="0"/>
              <a:t>Paper: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40 participants</a:t>
            </a:r>
          </a:p>
          <a:p>
            <a:pPr marL="285750" indent="-285750">
              <a:buFontTx/>
              <a:buChar char="-"/>
            </a:pPr>
            <a:r>
              <a:rPr lang="en-GB" dirty="0"/>
              <a:t>48 videos</a:t>
            </a:r>
          </a:p>
          <a:p>
            <a:pPr marL="285750" indent="-285750">
              <a:buFontTx/>
              <a:buChar char="-"/>
            </a:pPr>
            <a:r>
              <a:rPr lang="en-GB" dirty="0"/>
              <a:t>8 categories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Latitude/longitude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4A76D-767A-4413-AB03-B74601804281}"/>
              </a:ext>
            </a:extLst>
          </p:cNvPr>
          <p:cNvSpPr txBox="1"/>
          <p:nvPr/>
        </p:nvSpPr>
        <p:spPr>
          <a:xfrm>
            <a:off x="1304763" y="3681533"/>
            <a:ext cx="7591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8"/>
              </a:rPr>
              <a:t>https://ieeexplore-ieee-org.ezproxy2.utwente.nl/abstract/document/8019351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4DC29-4876-43D9-BD59-AC7CF811639F}"/>
              </a:ext>
            </a:extLst>
          </p:cNvPr>
          <p:cNvSpPr txBox="1"/>
          <p:nvPr/>
        </p:nvSpPr>
        <p:spPr>
          <a:xfrm>
            <a:off x="1342237" y="205965"/>
            <a:ext cx="650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9"/>
              </a:rPr>
              <a:t>https://dl-acm-org.ezproxy2.utwente.nl/do/10.1145/3192423/abs/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94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12641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5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86568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5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32784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12529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94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75500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6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43601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7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1133</Words>
  <Application>Microsoft Office PowerPoint</Application>
  <PresentationFormat>Widescreen</PresentationFormat>
  <Paragraphs>341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van der Kuil</dc:creator>
  <cp:lastModifiedBy>Timo van der Kuil</cp:lastModifiedBy>
  <cp:revision>1</cp:revision>
  <dcterms:created xsi:type="dcterms:W3CDTF">2020-11-11T14:19:55Z</dcterms:created>
  <dcterms:modified xsi:type="dcterms:W3CDTF">2020-11-18T08:42:58Z</dcterms:modified>
</cp:coreProperties>
</file>