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of Economies per Region</a:t>
            </a:r>
          </a:p>
        </p:txBody>
      </p:sp>
      <p:pic>
        <p:nvPicPr>
          <p:cNvPr id="4" name="Picture 3" descr="chart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Economies by Income Group</a:t>
            </a:r>
          </a:p>
        </p:txBody>
      </p:sp>
      <p:pic>
        <p:nvPicPr>
          <p:cNvPr id="4" name="Picture 3" descr="chart_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Economies by Lending Category</a:t>
            </a:r>
          </a:p>
        </p:txBody>
      </p:sp>
      <p:pic>
        <p:nvPicPr>
          <p:cNvPr id="4" name="Picture 3" descr="chart_len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Economies by Region and Income Group</a:t>
            </a:r>
          </a:p>
        </p:txBody>
      </p:sp>
      <p:pic>
        <p:nvPicPr>
          <p:cNvPr id="4" name="Picture 3" descr="chart_region_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