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142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66E39-A4A7-42D8-8443-919C3F9BBF78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DD454-41EC-4830-A60D-BD1301857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811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f5a855915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f5a855915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54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20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496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сетка_2 1 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>
            <a:off x="-265050" y="2890233"/>
            <a:ext cx="28500" cy="2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8587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90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25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43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78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1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28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36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66EDF-1D62-43C4-9CCC-E2E05E8AA54C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79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/>
        </p:nvSpPr>
        <p:spPr>
          <a:xfrm>
            <a:off x="351002" y="111651"/>
            <a:ext cx="7065300" cy="1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30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Питч</a:t>
            </a:r>
            <a:endParaRPr sz="30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59" name="Google Shape;259;p37"/>
          <p:cNvGrpSpPr/>
          <p:nvPr/>
        </p:nvGrpSpPr>
        <p:grpSpPr>
          <a:xfrm>
            <a:off x="7814798" y="233553"/>
            <a:ext cx="1162236" cy="6398433"/>
            <a:chOff x="4572000" y="241250"/>
            <a:chExt cx="1263300" cy="4798825"/>
          </a:xfrm>
        </p:grpSpPr>
        <p:sp>
          <p:nvSpPr>
            <p:cNvPr id="260" name="Google Shape;260;p3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37"/>
          <p:cNvSpPr txBox="1"/>
          <p:nvPr/>
        </p:nvSpPr>
        <p:spPr>
          <a:xfrm rot="-5400000">
            <a:off x="5986900" y="3642867"/>
            <a:ext cx="43168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Составление</a:t>
            </a:r>
            <a:br>
              <a:rPr lang="en"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питча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3" name="Google Shape;26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1" y="3355566"/>
            <a:ext cx="211887" cy="37123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7"/>
          <p:cNvSpPr/>
          <p:nvPr/>
        </p:nvSpPr>
        <p:spPr>
          <a:xfrm>
            <a:off x="8784000" y="3837151"/>
            <a:ext cx="192900" cy="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7"/>
          <p:cNvSpPr/>
          <p:nvPr/>
        </p:nvSpPr>
        <p:spPr>
          <a:xfrm>
            <a:off x="8784000" y="4258517"/>
            <a:ext cx="192900" cy="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7"/>
          <p:cNvSpPr/>
          <p:nvPr/>
        </p:nvSpPr>
        <p:spPr>
          <a:xfrm>
            <a:off x="8784000" y="4679884"/>
            <a:ext cx="192900" cy="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7"/>
          <p:cNvSpPr/>
          <p:nvPr/>
        </p:nvSpPr>
        <p:spPr>
          <a:xfrm>
            <a:off x="8784075" y="5101251"/>
            <a:ext cx="192900" cy="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7"/>
          <p:cNvSpPr/>
          <p:nvPr/>
        </p:nvSpPr>
        <p:spPr>
          <a:xfrm>
            <a:off x="8784075" y="5522617"/>
            <a:ext cx="192900" cy="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7"/>
          <p:cNvSpPr/>
          <p:nvPr/>
        </p:nvSpPr>
        <p:spPr>
          <a:xfrm>
            <a:off x="8784075" y="5943984"/>
            <a:ext cx="192900" cy="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0" name="Google Shape;270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0454" y="312034"/>
            <a:ext cx="1050920" cy="13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7"/>
          <p:cNvSpPr txBox="1"/>
          <p:nvPr/>
        </p:nvSpPr>
        <p:spPr>
          <a:xfrm>
            <a:off x="351002" y="404664"/>
            <a:ext cx="7376700" cy="4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lang="en-US" sz="2400" b="1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Web Browser.</a:t>
            </a:r>
            <a:endParaRPr sz="2400" b="1" dirty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81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lang="ru-RU" sz="2400" b="1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Ключевые особенности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ru-RU" sz="24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данный браузер имеет открытый исходный код и может модифицироваться под любую тему, позволяет быстро исправлять ошибки в готовом коде, гарантирует безопасность паролей пользователя. Возможность обратной связи для расширений функционала программы и исправления ошибок.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>
              <a:lnSpc>
                <a:spcPct val="130000"/>
              </a:lnSpc>
              <a:buClr>
                <a:schemeClr val="dk1"/>
              </a:buClr>
              <a:buSzPts val="2400"/>
              <a:buFont typeface="Montserrat"/>
              <a:buChar char="●"/>
            </a:pP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Демонстрация </a:t>
            </a:r>
            <a:r>
              <a:rPr lang="ru-RU" sz="2400" b="1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ru-RU" sz="24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чтобы наглядно продемонстрировать возможности проекта, вы можете загрузить его из моего репозитория на 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GitHub - </a:t>
            </a:r>
            <a:r>
              <a:rPr lang="en-US" sz="2400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https://clck.ru/NqFHt</a:t>
            </a:r>
            <a:endParaRPr sz="2400" i="1" dirty="0">
              <a:solidFill>
                <a:srgbClr val="0070C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0380240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71</Words>
  <Application>Microsoft Office PowerPoint</Application>
  <PresentationFormat>Экран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Montserrat</vt:lpstr>
      <vt:lpstr>Montserrat ExtraBold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geksogen</dc:creator>
  <cp:lastModifiedBy>Артём Шаурин</cp:lastModifiedBy>
  <cp:revision>4</cp:revision>
  <dcterms:created xsi:type="dcterms:W3CDTF">2020-06-05T15:04:32Z</dcterms:created>
  <dcterms:modified xsi:type="dcterms:W3CDTF">2020-06-05T16:17:46Z</dcterms:modified>
</cp:coreProperties>
</file>