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CD37-8971-40D1-BC0A-E1FA083A8B32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16450-46FC-4B50-B3C6-5088FB7552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85729"/>
            <a:ext cx="8143932" cy="71438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Proposed milestones for proof-of-concept WWARN database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1000108"/>
            <a:ext cx="8001056" cy="5214974"/>
          </a:xfrm>
        </p:spPr>
        <p:txBody>
          <a:bodyPr>
            <a:noAutofit/>
          </a:bodyPr>
          <a:lstStyle/>
          <a:p>
            <a:pPr marL="265113" indent="-265113" algn="l"/>
            <a:r>
              <a:rPr lang="en-GB" sz="2400" b="1" dirty="0" smtClean="0">
                <a:solidFill>
                  <a:srgbClr val="C00000"/>
                </a:solidFill>
              </a:rPr>
              <a:t>31 Mar 2010</a:t>
            </a:r>
          </a:p>
          <a:p>
            <a:pPr marL="265113" indent="-265113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Each module head to provide</a:t>
            </a:r>
          </a:p>
          <a:p>
            <a:pPr marL="722313" lvl="2" indent="-265113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List of core fields for proof-of-concept</a:t>
            </a:r>
          </a:p>
          <a:p>
            <a:pPr marL="722313" lvl="2" indent="-265113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Number of datasets to be submitted for proof-of-concept</a:t>
            </a:r>
          </a:p>
          <a:p>
            <a:pPr marL="722313" lvl="2" indent="-265113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Approx number of individuals in each dataset</a:t>
            </a:r>
          </a:p>
          <a:p>
            <a:pPr marL="265113" indent="-265113" algn="l"/>
            <a:r>
              <a:rPr lang="en-GB" sz="2400" b="1" dirty="0" smtClean="0">
                <a:solidFill>
                  <a:srgbClr val="C00000"/>
                </a:solidFill>
              </a:rPr>
              <a:t>31 Jul 2010</a:t>
            </a:r>
          </a:p>
          <a:p>
            <a:pPr marL="265113" indent="-265113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Complete upload of datasets</a:t>
            </a:r>
          </a:p>
          <a:p>
            <a:pPr marL="265113" indent="-265113" algn="l"/>
            <a:r>
              <a:rPr lang="en-GB" sz="2400" b="1" dirty="0" smtClean="0">
                <a:solidFill>
                  <a:srgbClr val="C00000"/>
                </a:solidFill>
              </a:rPr>
              <a:t>30 Sep 2010</a:t>
            </a:r>
          </a:p>
          <a:p>
            <a:pPr marL="265113" indent="-265113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Complete </a:t>
            </a:r>
            <a:r>
              <a:rPr lang="en-GB" sz="2400" dirty="0" err="1" smtClean="0">
                <a:solidFill>
                  <a:schemeClr val="tx1"/>
                </a:solidFill>
              </a:rPr>
              <a:t>curation</a:t>
            </a:r>
            <a:r>
              <a:rPr lang="en-GB" sz="2400" dirty="0" smtClean="0">
                <a:solidFill>
                  <a:schemeClr val="tx1"/>
                </a:solidFill>
              </a:rPr>
              <a:t> of datasets</a:t>
            </a:r>
          </a:p>
          <a:p>
            <a:pPr marL="265113" indent="-265113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Populate core database</a:t>
            </a:r>
          </a:p>
          <a:p>
            <a:pPr marL="265113" indent="-265113" algn="l"/>
            <a:r>
              <a:rPr lang="en-GB" sz="2400" b="1" dirty="0" smtClean="0">
                <a:solidFill>
                  <a:srgbClr val="C00000"/>
                </a:solidFill>
              </a:rPr>
              <a:t>30 Nov 2010</a:t>
            </a:r>
          </a:p>
          <a:p>
            <a:pPr marL="265113" indent="-265113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Go live with views of core database on WWARN explorer  </a:t>
            </a:r>
          </a:p>
          <a:p>
            <a:pPr marL="265113" indent="-265113" algn="l"/>
            <a:endParaRPr lang="en-GB" sz="2400" dirty="0" smtClean="0">
              <a:solidFill>
                <a:schemeClr val="tx1"/>
              </a:solidFill>
            </a:endParaRPr>
          </a:p>
          <a:p>
            <a:pPr marL="265113" indent="-265113" algn="l"/>
            <a:endParaRPr lang="en-GB" sz="2400" dirty="0">
              <a:solidFill>
                <a:schemeClr val="tx1"/>
              </a:solidFill>
            </a:endParaRPr>
          </a:p>
          <a:p>
            <a:pPr marL="265113" indent="-265113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Proposed milestones for proof-of-concept WWARN database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DK</dc:creator>
  <cp:lastModifiedBy>DK</cp:lastModifiedBy>
  <cp:revision>5</cp:revision>
  <dcterms:created xsi:type="dcterms:W3CDTF">2010-03-19T11:07:45Z</dcterms:created>
  <dcterms:modified xsi:type="dcterms:W3CDTF">2010-03-19T11:52:46Z</dcterms:modified>
</cp:coreProperties>
</file>