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60" d="100"/>
          <a:sy n="160" d="100"/>
        </p:scale>
        <p:origin x="-1328" y="-104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3/21/16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722936" cy="2808429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br>
              <a:rPr lang="en-US" dirty="0" smtClean="0"/>
            </a:br>
            <a:r>
              <a:rPr lang="en-US" dirty="0" smtClean="0"/>
              <a:t>With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Test-Driven Development with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Functional Composition</a:t>
            </a:r>
          </a:p>
          <a:p>
            <a:r>
              <a:rPr lang="en-US" dirty="0" smtClean="0"/>
              <a:t>Externalizing Spark Functions</a:t>
            </a:r>
          </a:p>
          <a:p>
            <a:r>
              <a:rPr lang="en-US" dirty="0" smtClean="0"/>
              <a:t>TDD in Spark</a:t>
            </a:r>
          </a:p>
          <a:p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with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Several test frameworks available</a:t>
            </a:r>
          </a:p>
          <a:p>
            <a:pPr lvl="1"/>
            <a:r>
              <a:rPr lang="en-US" dirty="0" smtClean="0"/>
              <a:t>specs, specs2, </a:t>
            </a:r>
            <a:r>
              <a:rPr lang="en-US" dirty="0" err="1" smtClean="0"/>
              <a:t>ScalaTest</a:t>
            </a:r>
            <a:r>
              <a:rPr lang="en-US" dirty="0" smtClean="0"/>
              <a:t>, </a:t>
            </a:r>
            <a:r>
              <a:rPr lang="en-US" dirty="0" err="1" smtClean="0"/>
              <a:t>ScalaCheck</a:t>
            </a:r>
            <a:endParaRPr lang="en-US" dirty="0" smtClean="0"/>
          </a:p>
          <a:p>
            <a:r>
              <a:rPr lang="en-US" dirty="0" smtClean="0"/>
              <a:t>This presentation will use </a:t>
            </a:r>
            <a:r>
              <a:rPr lang="en-US" dirty="0" err="1" smtClean="0"/>
              <a:t>ScalaTest</a:t>
            </a:r>
            <a:endParaRPr lang="en-US" dirty="0" smtClean="0"/>
          </a:p>
          <a:p>
            <a:r>
              <a:rPr lang="en-US" dirty="0" smtClean="0"/>
              <a:t>Different testing intents</a:t>
            </a:r>
          </a:p>
          <a:p>
            <a:pPr lvl="1"/>
            <a:r>
              <a:rPr lang="en-US" dirty="0" smtClean="0"/>
              <a:t>Unit, Integration, Functional, Performance, Acceptance,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Different test styles</a:t>
            </a:r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, BDD,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Pick whichever is best for purpose</a:t>
            </a:r>
          </a:p>
        </p:txBody>
      </p:sp>
    </p:spTree>
    <p:extLst>
      <p:ext uri="{BB962C8B-B14F-4D97-AF65-F5344CB8AC3E}">
        <p14:creationId xmlns:p14="http://schemas.microsoft.com/office/powerpoint/2010/main" val="2923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Given functions </a:t>
            </a:r>
            <a:r>
              <a:rPr lang="en-US" b="1" dirty="0">
                <a:latin typeface="Courier New"/>
                <a:cs typeface="Courier New"/>
              </a:rPr>
              <a:t>f(x)</a:t>
            </a:r>
            <a:r>
              <a:rPr lang="en-US" dirty="0"/>
              <a:t> &amp; </a:t>
            </a:r>
            <a:r>
              <a:rPr lang="en-US" b="1" dirty="0">
                <a:latin typeface="Courier New"/>
                <a:cs typeface="Courier New"/>
              </a:rPr>
              <a:t>g(x)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allows functions to be combined in two ways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gf</a:t>
            </a:r>
            <a:r>
              <a:rPr lang="en-US" b="1" dirty="0" smtClean="0">
                <a:latin typeface="Courier New"/>
                <a:cs typeface="Courier New"/>
              </a:rPr>
              <a:t> = f _ compose g _</a:t>
            </a:r>
          </a:p>
          <a:p>
            <a:pPr lvl="1"/>
            <a:r>
              <a:rPr lang="en-US" dirty="0" smtClean="0"/>
              <a:t>Invokes g(x), then invokes f with result of g(x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other words, f(g(x))</a:t>
            </a:r>
            <a:endParaRPr lang="en-US" dirty="0" smtClean="0"/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fg</a:t>
            </a:r>
            <a:r>
              <a:rPr lang="en-US" b="1" dirty="0" smtClean="0">
                <a:latin typeface="Courier New"/>
                <a:cs typeface="Courier New"/>
              </a:rPr>
              <a:t> = f _ </a:t>
            </a:r>
            <a:r>
              <a:rPr lang="en-US" b="1" dirty="0" err="1" smtClean="0">
                <a:latin typeface="Courier New"/>
                <a:cs typeface="Courier New"/>
              </a:rPr>
              <a:t>andThen</a:t>
            </a:r>
            <a:r>
              <a:rPr lang="en-US" b="1" dirty="0" smtClean="0">
                <a:latin typeface="Courier New"/>
                <a:cs typeface="Courier New"/>
              </a:rPr>
              <a:t> g _</a:t>
            </a:r>
          </a:p>
          <a:p>
            <a:pPr lvl="1"/>
            <a:r>
              <a:rPr lang="en-US" dirty="0" smtClean="0"/>
              <a:t>Invokes f(x), then invokes g with result of f(x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other words, g(f(x))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Enabling technology for TDD in Spark!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75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Externalizing Spark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60970" y="1295400"/>
            <a:ext cx="8231258" cy="4976284"/>
          </a:xfrm>
        </p:spPr>
        <p:txBody>
          <a:bodyPr/>
          <a:lstStyle/>
          <a:p>
            <a:r>
              <a:rPr lang="en-US" dirty="0" smtClean="0"/>
              <a:t>Many Spark APIs take closures</a:t>
            </a:r>
          </a:p>
          <a:p>
            <a:r>
              <a:rPr lang="en-US" dirty="0" smtClean="0"/>
              <a:t>Closures are functions</a:t>
            </a:r>
          </a:p>
          <a:p>
            <a:r>
              <a:rPr lang="en-US" dirty="0" smtClean="0"/>
              <a:t>Consider:  </a:t>
            </a:r>
            <a:r>
              <a:rPr lang="en-US" b="1" dirty="0" err="1" smtClean="0">
                <a:latin typeface="Courier New"/>
                <a:cs typeface="Courier New"/>
              </a:rPr>
              <a:t>rdd.filter</a:t>
            </a:r>
            <a:r>
              <a:rPr lang="en-US" b="1" dirty="0" smtClean="0">
                <a:latin typeface="Courier New"/>
                <a:cs typeface="Courier New"/>
              </a:rPr>
              <a:t>(_.length &gt; 0)</a:t>
            </a:r>
          </a:p>
          <a:p>
            <a:r>
              <a:rPr lang="en-US" dirty="0" smtClean="0"/>
              <a:t>Define closure above as a function:</a:t>
            </a:r>
            <a:br>
              <a:rPr lang="en-US" dirty="0" smtClean="0"/>
            </a:br>
            <a:r>
              <a:rPr lang="en-US" sz="1600" b="1" dirty="0" smtClean="0">
                <a:latin typeface="Courier New"/>
                <a:cs typeface="Courier New"/>
              </a:rPr>
              <a:t>object </a:t>
            </a:r>
            <a:r>
              <a:rPr lang="en-US" sz="1600" b="1" dirty="0" err="1" smtClean="0">
                <a:latin typeface="Courier New"/>
                <a:cs typeface="Courier New"/>
              </a:rPr>
              <a:t>Preds</a:t>
            </a:r>
            <a:r>
              <a:rPr lang="en-US" sz="1600" b="1" dirty="0" smtClean="0">
                <a:latin typeface="Courier New"/>
                <a:cs typeface="Courier New"/>
              </a:rPr>
              <a:t> { </a:t>
            </a:r>
            <a:r>
              <a:rPr lang="en-US" sz="1600" b="1" dirty="0" err="1" smtClean="0">
                <a:latin typeface="Courier New"/>
                <a:cs typeface="Courier New"/>
              </a:rPr>
              <a:t>def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hasText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s:String</a:t>
            </a:r>
            <a:r>
              <a:rPr lang="en-US" sz="1600" b="1" dirty="0" smtClean="0">
                <a:latin typeface="Courier New"/>
                <a:cs typeface="Courier New"/>
              </a:rPr>
              <a:t>) { </a:t>
            </a:r>
            <a:r>
              <a:rPr lang="en-US" sz="1600" b="1" dirty="0" err="1" smtClean="0">
                <a:latin typeface="Courier New"/>
                <a:cs typeface="Courier New"/>
              </a:rPr>
              <a:t>s.length</a:t>
            </a:r>
            <a:r>
              <a:rPr lang="en-US" sz="1600" b="1" dirty="0" smtClean="0">
                <a:latin typeface="Courier New"/>
                <a:cs typeface="Courier New"/>
              </a:rPr>
              <a:t> &gt; 0 } }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dirty="0" smtClean="0"/>
              <a:t>Now write </a:t>
            </a:r>
            <a:r>
              <a:rPr lang="en-US" b="1" dirty="0" err="1" smtClean="0">
                <a:latin typeface="Courier New"/>
                <a:cs typeface="Courier New"/>
              </a:rPr>
              <a:t>rdd.filter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Preds.hasText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/>
              <a:t>Or </a:t>
            </a:r>
            <a:r>
              <a:rPr lang="en-US" b="1" dirty="0" smtClean="0">
                <a:latin typeface="Courier New"/>
                <a:cs typeface="Courier New"/>
              </a:rPr>
              <a:t>import </a:t>
            </a:r>
            <a:r>
              <a:rPr lang="en-US" b="1" dirty="0" err="1" smtClean="0">
                <a:latin typeface="Courier New"/>
                <a:cs typeface="Courier New"/>
              </a:rPr>
              <a:t>Preds</a:t>
            </a:r>
            <a:r>
              <a:rPr lang="en-US" b="1" dirty="0" smtClean="0">
                <a:latin typeface="Courier New"/>
                <a:cs typeface="Courier New"/>
              </a:rPr>
              <a:t>._</a:t>
            </a:r>
            <a:r>
              <a:rPr lang="en-US" dirty="0" smtClean="0"/>
              <a:t>, then </a:t>
            </a:r>
            <a:r>
              <a:rPr lang="en-US" b="1" dirty="0" err="1" smtClean="0">
                <a:latin typeface="Courier New"/>
                <a:cs typeface="Courier New"/>
              </a:rPr>
              <a:t>rdd.filter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hasText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/>
              <a:t>Intention-</a:t>
            </a:r>
            <a:r>
              <a:rPr lang="en-US" dirty="0" smtClean="0"/>
              <a:t>revealing</a:t>
            </a:r>
            <a:endParaRPr lang="en-US" dirty="0"/>
          </a:p>
          <a:p>
            <a:pPr lvl="1"/>
            <a:r>
              <a:rPr lang="en-US" dirty="0" smtClean="0"/>
              <a:t>Concise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asy </a:t>
            </a:r>
            <a:r>
              <a:rPr lang="en-US" dirty="0"/>
              <a:t>to </a:t>
            </a:r>
            <a:r>
              <a:rPr lang="en-US" dirty="0" smtClean="0"/>
              <a:t>read</a:t>
            </a:r>
            <a:endParaRPr lang="en-US" dirty="0"/>
          </a:p>
          <a:p>
            <a:r>
              <a:rPr lang="en-US" dirty="0" smtClean="0"/>
              <a:t>But most importantly:  functions are testable!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9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in Spark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Write &amp; test functions separately</a:t>
            </a:r>
          </a:p>
          <a:p>
            <a:r>
              <a:rPr lang="en-US" dirty="0" smtClean="0"/>
              <a:t>Decompose larger functions into smaller, testable units</a:t>
            </a:r>
          </a:p>
          <a:p>
            <a:r>
              <a:rPr lang="en-US" dirty="0" smtClean="0"/>
              <a:t>Recombine smaller functions into larger functions via </a:t>
            </a:r>
            <a:r>
              <a:rPr lang="en-US" b="1" dirty="0" smtClean="0">
                <a:latin typeface="Courier New"/>
                <a:cs typeface="Courier New"/>
              </a:rPr>
              <a:t>compose</a:t>
            </a:r>
            <a:r>
              <a:rPr lang="en-US" dirty="0" smtClean="0"/>
              <a:t> and/or </a:t>
            </a:r>
            <a:r>
              <a:rPr lang="en-US" b="1" dirty="0" err="1" smtClean="0">
                <a:latin typeface="Courier New"/>
                <a:cs typeface="Courier New"/>
              </a:rPr>
              <a:t>andThen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984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Development:  Word Count 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Write a function to convert lines into words</a:t>
            </a:r>
          </a:p>
          <a:p>
            <a:r>
              <a:rPr lang="en-US" dirty="0" smtClean="0"/>
              <a:t>Write tests for that function</a:t>
            </a:r>
          </a:p>
          <a:p>
            <a:r>
              <a:rPr lang="en-US" dirty="0" smtClean="0"/>
              <a:t>Write a function to convert words into word counts</a:t>
            </a:r>
          </a:p>
          <a:p>
            <a:r>
              <a:rPr lang="en-US" dirty="0"/>
              <a:t>Write </a:t>
            </a:r>
            <a:r>
              <a:rPr lang="en-US" dirty="0" smtClean="0"/>
              <a:t>tests </a:t>
            </a:r>
            <a:r>
              <a:rPr lang="en-US" dirty="0"/>
              <a:t>for that function</a:t>
            </a:r>
          </a:p>
          <a:p>
            <a:r>
              <a:rPr lang="en-US" dirty="0" smtClean="0"/>
              <a:t>Write a function that is composed of the first two functions</a:t>
            </a:r>
          </a:p>
          <a:p>
            <a:r>
              <a:rPr lang="en-US" dirty="0" smtClean="0"/>
              <a:t>Write tests </a:t>
            </a:r>
            <a:r>
              <a:rPr lang="en-US" dirty="0"/>
              <a:t>for that function</a:t>
            </a:r>
          </a:p>
          <a:p>
            <a:endParaRPr lang="en-US" dirty="0"/>
          </a:p>
          <a:p>
            <a:r>
              <a:rPr lang="en-US" dirty="0" smtClean="0"/>
              <a:t>You get </a:t>
            </a:r>
            <a:r>
              <a:rPr lang="en-US" i="1" dirty="0" smtClean="0"/>
              <a:t>readable &amp; testable</a:t>
            </a:r>
            <a:r>
              <a:rPr lang="en-US" dirty="0" smtClean="0"/>
              <a:t>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2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20467</TotalTime>
  <Words>290</Words>
  <Application>Microsoft Macintosh PowerPoint</Application>
  <PresentationFormat>On-screen Show (4:3)</PresentationFormat>
  <Paragraphs>58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Overview</vt:lpstr>
      <vt:lpstr>Test-Driven Development with Scala</vt:lpstr>
      <vt:lpstr>Functional Composition</vt:lpstr>
      <vt:lpstr>Externalizing Spark Functions</vt:lpstr>
      <vt:lpstr>TDD in Spark</vt:lpstr>
      <vt:lpstr>Test-Driven Development:  Word Count Recipe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Matthew Adams</cp:lastModifiedBy>
  <cp:revision>949</cp:revision>
  <cp:lastPrinted>2014-04-15T20:58:29Z</cp:lastPrinted>
  <dcterms:created xsi:type="dcterms:W3CDTF">2014-03-31T20:09:59Z</dcterms:created>
  <dcterms:modified xsi:type="dcterms:W3CDTF">2016-03-21T18:48:37Z</dcterms:modified>
</cp:coreProperties>
</file>