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2" r:id="rId8"/>
    <p:sldId id="269" r:id="rId9"/>
    <p:sldId id="265" r:id="rId10"/>
    <p:sldId id="264" r:id="rId11"/>
    <p:sldId id="263" r:id="rId12"/>
    <p:sldId id="270" r:id="rId13"/>
    <p:sldId id="259" r:id="rId14"/>
    <p:sldId id="260" r:id="rId15"/>
    <p:sldId id="261"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6/28/2023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9.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 Id="rId9" Type="http://schemas.openxmlformats.org/officeDocument/2006/relationships/image" Target="../media/image28.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PRESENTATION TITLE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Mirjam Nilsson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PRESENTATION TITLE</vt:lpstr>
      <vt:lpstr>AGENDA</vt:lpstr>
      <vt:lpstr>INTRODUCTION</vt:lpstr>
      <vt:lpstr>PRIMARY GOALS</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cp:revision>
  <dcterms:created xsi:type="dcterms:W3CDTF">2023-06-21T21:14:14Z</dcterms:created>
  <dcterms:modified xsi:type="dcterms:W3CDTF">2023-06-28T18:41:42Z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