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14" r:id="rId5"/>
    <p:sldId id="329" r:id="rId6"/>
    <p:sldId id="317" r:id="rId7"/>
    <p:sldId id="318" r:id="rId8"/>
    <p:sldId id="321" r:id="rId9"/>
    <p:sldId id="322" r:id="rId10"/>
    <p:sldId id="324" r:id="rId11"/>
    <p:sldId id="325" r:id="rId12"/>
    <p:sldId id="327" r:id="rId13"/>
    <p:sldId id="328" r:id="rId14"/>
    <p:sldId id="330" r:id="rId15"/>
    <p:sldId id="33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DFE"/>
    <a:srgbClr val="D5DEFF"/>
    <a:srgbClr val="F6F7FF"/>
    <a:srgbClr val="DBDCE5"/>
    <a:srgbClr val="F0F1FB"/>
    <a:srgbClr val="DFE1F6"/>
    <a:srgbClr val="EEEFF5"/>
    <a:srgbClr val="DFE1EF"/>
    <a:srgbClr val="A9B1FF"/>
    <a:srgbClr val="FF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90" autoAdjust="0"/>
    <p:restoredTop sz="93020" autoAdjust="0"/>
  </p:normalViewPr>
  <p:slideViewPr>
    <p:cSldViewPr snapToGrid="0">
      <p:cViewPr>
        <p:scale>
          <a:sx n="161" d="100"/>
          <a:sy n="161" d="100"/>
        </p:scale>
        <p:origin x="668" y="-208"/>
      </p:cViewPr>
      <p:guideLst>
        <p:guide orient="horz" pos="1416"/>
        <p:guide orient="horz" pos="10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4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62055-8DBD-6042-92AC-66DE479F90DE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73A30-F0E7-1854-D7A5-7F568CB337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43A2A-6559-1747-976A-DC26AF7BBE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E50A-AB77-49BE-9076-23C4C8D08BB2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09883-B744-4FDD-8623-D69A66650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4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610010"/>
            <a:ext cx="8874306" cy="3585753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4502448"/>
            <a:ext cx="8874306" cy="1441152"/>
          </a:xfrm>
        </p:spPr>
        <p:txBody>
          <a:bodyPr lIns="0" tIns="0" rIns="0" bIns="0"/>
          <a:lstStyle>
            <a:lvl1pPr marL="0" indent="0" algn="l">
              <a:buNone/>
              <a:defRPr sz="2400" b="1" i="0">
                <a:solidFill>
                  <a:srgbClr val="D4DDFE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A65DB93-2357-6899-3DDD-DC79C877ADA2}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Object 1" descr="preencoded.png">
            <a:extLst>
              <a:ext uri="{FF2B5EF4-FFF2-40B4-BE49-F238E27FC236}">
                <a16:creationId xmlns:a16="http://schemas.microsoft.com/office/drawing/2014/main" id="{056E6431-5C32-6197-AA1B-376379431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28A9E30-DD50-8CF6-982F-9900C57AA8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9EF52E1-6F3C-5D9B-32DC-A156BDDE2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647" b="72106"/>
          <a:stretch>
            <a:fillRect/>
          </a:stretch>
        </p:blipFill>
        <p:spPr>
          <a:xfrm>
            <a:off x="-1" y="4945020"/>
            <a:ext cx="5304866" cy="1912980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4510996E-0672-63AB-DCBF-25B251B22899}"/>
              </a:ext>
            </a:extLst>
          </p:cNvPr>
          <p:cNvSpPr/>
          <p:nvPr userDrawn="1"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4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9B31B01D-6799-48A5-28CB-18D05984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25221-A778-8D2D-4131-4EB7C15E96F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95401" y="3429000"/>
            <a:ext cx="3773778" cy="2558845"/>
          </a:xfrm>
        </p:spPr>
        <p:txBody>
          <a:bodyPr/>
          <a:lstStyle>
            <a:lvl1pPr marL="0" indent="0"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566928" indent="-283464">
              <a:spcBef>
                <a:spcPts val="1000"/>
              </a:spcBef>
              <a:defRPr sz="1800"/>
            </a:lvl3pPr>
            <a:lvl4pPr marL="850392" indent="-283464">
              <a:spcBef>
                <a:spcPts val="1000"/>
              </a:spcBef>
              <a:defRPr sz="18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979827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9C2DFFA-1F01-A357-525E-918DEE3CFF3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79827" y="3444611"/>
            <a:ext cx="3773778" cy="2558845"/>
          </a:xfrm>
        </p:spPr>
        <p:txBody>
          <a:bodyPr/>
          <a:lstStyle>
            <a:lvl1pPr marL="0" indent="0"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566928" indent="-283464">
              <a:spcBef>
                <a:spcPts val="1000"/>
              </a:spcBef>
              <a:defRPr sz="1800"/>
            </a:lvl3pPr>
            <a:lvl4pPr marL="850392" indent="-283464">
              <a:spcBef>
                <a:spcPts val="1000"/>
              </a:spcBef>
              <a:defRPr sz="18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CC1D31-1A58-0955-7050-EC12CA42AF9F}"/>
              </a:ext>
            </a:extLst>
          </p:cNvPr>
          <p:cNvGrpSpPr/>
          <p:nvPr userDrawn="1"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33EBEA4-E496-D277-9742-756CF63AE6A6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FD4F8D5-4E6F-402B-2B42-248D213930DD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0B88FFF6-96F4-A5EC-5FA7-28B793F760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27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949977" cy="162377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5962" y="24765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BCCCB2B0-FA91-2B00-07E8-454DF4E8C89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45734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C208DBEE-F3AC-002B-D94F-58BCDF0827F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325142" y="24765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8AB6090E-B445-CAD9-6D75-F89A9C01394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88164" y="42291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00527DBE-FAF9-7AE6-659C-035A708977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2291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B205B4BA-3FDF-ACE5-FC20-17EE755268B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57344" y="4229100"/>
            <a:ext cx="500634" cy="500634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07B586C0-CA7D-6A7A-4BE7-8EC9D8C635E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5142" y="42291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0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279400"/>
            <a:ext cx="8874306" cy="3251571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7B85660-94E4-85D1-95CA-415513A03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3837656"/>
            <a:ext cx="8874306" cy="207615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i="0">
                <a:solidFill>
                  <a:srgbClr val="D4DDFE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108B6DF-70B6-3DE6-4253-3C4926B86A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A5B9066-F7A6-6231-330D-A498C543A6A1}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eck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AB13D922-479E-0DC1-5C55-F4D7A55044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55962" y="2476500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9443615E-62BC-2D46-B8BA-FD3A72B7BAB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388164" y="3484562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CBD4E95C-EAA1-DCCF-D975-37EE3FBD915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55962" y="3484562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8EF5E933-304E-1D0F-2544-A608B4EE087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388164" y="4492625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03014695-7138-84E3-3225-87977FD8E4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492625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E53F7E88-2097-D325-6D72-678AA2F5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1542C44-78F9-C385-BA13-32EF29E328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3" y="2487613"/>
            <a:ext cx="2603497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E3F465DB-04AD-D2AA-978D-7B88D2F319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4970" y="2487613"/>
            <a:ext cx="2603497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379A3659-EC2D-312F-1FA2-2C3208B35D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54537" y="2487613"/>
            <a:ext cx="2604092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8352836-701E-DDA9-602B-1CF2FD54A7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95400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8">
            <a:extLst>
              <a:ext uri="{FF2B5EF4-FFF2-40B4-BE49-F238E27FC236}">
                <a16:creationId xmlns:a16="http://schemas.microsoft.com/office/drawing/2014/main" id="{2B9A4520-E4E7-3735-9AA4-F886868CDA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74967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2ED3CCCC-5B50-BA18-C9CF-82C1113391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54534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49446AE-6E14-9EAD-CCAA-C1EC91FDAD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4945" b="66188"/>
          <a:stretch>
            <a:fillRect/>
          </a:stretch>
        </p:blipFill>
        <p:spPr>
          <a:xfrm>
            <a:off x="7730504" y="4539146"/>
            <a:ext cx="4461496" cy="2318855"/>
          </a:xfrm>
          <a:custGeom>
            <a:avLst/>
            <a:gdLst>
              <a:gd name="connsiteX0" fmla="*/ 0 w 4461496"/>
              <a:gd name="connsiteY0" fmla="*/ 0 h 2318855"/>
              <a:gd name="connsiteX1" fmla="*/ 4461496 w 4461496"/>
              <a:gd name="connsiteY1" fmla="*/ 0 h 2318855"/>
              <a:gd name="connsiteX2" fmla="*/ 4461496 w 4461496"/>
              <a:gd name="connsiteY2" fmla="*/ 2318855 h 2318855"/>
              <a:gd name="connsiteX3" fmla="*/ 0 w 4461496"/>
              <a:gd name="connsiteY3" fmla="*/ 2318855 h 231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1496" h="2318855">
                <a:moveTo>
                  <a:pt x="0" y="0"/>
                </a:moveTo>
                <a:lnTo>
                  <a:pt x="4461496" y="0"/>
                </a:lnTo>
                <a:lnTo>
                  <a:pt x="4461496" y="2318855"/>
                </a:lnTo>
                <a:lnTo>
                  <a:pt x="0" y="2318855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788B2DA-5890-0F11-581C-A9189E008CE1}"/>
              </a:ext>
            </a:extLst>
          </p:cNvPr>
          <p:cNvGrpSpPr/>
          <p:nvPr userDrawn="1"/>
        </p:nvGrpSpPr>
        <p:grpSpPr>
          <a:xfrm rot="5400000">
            <a:off x="10058034" y="23582"/>
            <a:ext cx="2133966" cy="2133966"/>
            <a:chOff x="9654699" y="2229295"/>
            <a:chExt cx="2133966" cy="2133966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C0B013B-DCAB-56B5-B1A1-0962EFCDAD0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7E9164D-468F-6ABB-E014-8357739493B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17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AF34004-C8D7-0BF6-E972-61781179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D9C1F6F0-4FC6-1160-0C8F-975ECDECAF3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74967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6EF1040F-3507-9529-F7BA-DEF2138BAC8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454534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F93679A-06AD-D46C-BEB8-62FEE039D4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6320" r="60054"/>
          <a:stretch>
            <a:fillRect/>
          </a:stretch>
        </p:blipFill>
        <p:spPr>
          <a:xfrm>
            <a:off x="9452531" y="0"/>
            <a:ext cx="2739468" cy="3681345"/>
          </a:xfrm>
          <a:custGeom>
            <a:avLst/>
            <a:gdLst>
              <a:gd name="connsiteX0" fmla="*/ 0 w 2739468"/>
              <a:gd name="connsiteY0" fmla="*/ 0 h 3681345"/>
              <a:gd name="connsiteX1" fmla="*/ 2739468 w 2739468"/>
              <a:gd name="connsiteY1" fmla="*/ 0 h 3681345"/>
              <a:gd name="connsiteX2" fmla="*/ 2739468 w 2739468"/>
              <a:gd name="connsiteY2" fmla="*/ 3681345 h 3681345"/>
              <a:gd name="connsiteX3" fmla="*/ 0 w 2739468"/>
              <a:gd name="connsiteY3" fmla="*/ 3681345 h 3681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9468" h="3681345">
                <a:moveTo>
                  <a:pt x="0" y="0"/>
                </a:moveTo>
                <a:lnTo>
                  <a:pt x="2739468" y="0"/>
                </a:lnTo>
                <a:lnTo>
                  <a:pt x="2739468" y="3681345"/>
                </a:lnTo>
                <a:lnTo>
                  <a:pt x="0" y="3681345"/>
                </a:lnTo>
                <a:close/>
              </a:path>
            </a:pathLst>
          </a:custGeom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504F2DB4-4E28-277B-9867-CFC84603650B}"/>
              </a:ext>
            </a:extLst>
          </p:cNvPr>
          <p:cNvSpPr/>
          <p:nvPr userDrawn="1"/>
        </p:nvSpPr>
        <p:spPr>
          <a:xfrm>
            <a:off x="0" y="4094798"/>
            <a:ext cx="1057676" cy="2115352"/>
          </a:xfrm>
          <a:custGeom>
            <a:avLst/>
            <a:gdLst>
              <a:gd name="connsiteX0" fmla="*/ 0 w 1057676"/>
              <a:gd name="connsiteY0" fmla="*/ 0 h 2115352"/>
              <a:gd name="connsiteX1" fmla="*/ 1057676 w 1057676"/>
              <a:gd name="connsiteY1" fmla="*/ 1057676 h 2115352"/>
              <a:gd name="connsiteX2" fmla="*/ 0 w 1057676"/>
              <a:gd name="connsiteY2" fmla="*/ 2115352 h 2115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676" h="2115352">
                <a:moveTo>
                  <a:pt x="0" y="0"/>
                </a:moveTo>
                <a:cubicBezTo>
                  <a:pt x="584138" y="0"/>
                  <a:pt x="1057676" y="473538"/>
                  <a:pt x="1057676" y="1057676"/>
                </a:cubicBezTo>
                <a:cubicBezTo>
                  <a:pt x="1057676" y="1641814"/>
                  <a:pt x="584138" y="2115352"/>
                  <a:pt x="0" y="21153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73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hart o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D978EB2-1AE7-BB87-954B-F3DBF508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433915" cy="1695777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2" y="2743200"/>
            <a:ext cx="3657598" cy="3187700"/>
          </a:xfrm>
        </p:spPr>
        <p:txBody>
          <a:bodyPr lIns="0" tIns="0" rIns="0" bIns="0">
            <a:noAutofit/>
          </a:bodyPr>
          <a:lstStyle>
            <a:lvl1pPr marL="285750" indent="-283464">
              <a:buFont typeface="Arial" panose="020B0604020202020204" pitchFamily="34" charset="0"/>
              <a:buChar char="•"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EDCEA88-E3F7-FC47-F274-E58409CC4E7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467407" y="1054099"/>
            <a:ext cx="5657793" cy="4889501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SmartArt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365DF2-FE3C-3232-AB75-C282AFD43D64}"/>
              </a:ext>
            </a:extLst>
          </p:cNvPr>
          <p:cNvSpPr/>
          <p:nvPr userDrawn="1"/>
        </p:nvSpPr>
        <p:spPr>
          <a:xfrm>
            <a:off x="9638466" y="3991499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20871AE-D105-49BC-6CB6-BC68EC55DA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39644024-6839-A3FA-9801-8CE700F9EC99}"/>
              </a:ext>
            </a:extLst>
          </p:cNvPr>
          <p:cNvSpPr/>
          <p:nvPr userDrawn="1"/>
        </p:nvSpPr>
        <p:spPr>
          <a:xfrm>
            <a:off x="10198293" y="4875419"/>
            <a:ext cx="1993707" cy="1982581"/>
          </a:xfrm>
          <a:custGeom>
            <a:avLst/>
            <a:gdLst>
              <a:gd name="connsiteX0" fmla="*/ 1993707 w 1993707"/>
              <a:gd name="connsiteY0" fmla="*/ 1952030 h 1982581"/>
              <a:gd name="connsiteX1" fmla="*/ 1993707 w 1993707"/>
              <a:gd name="connsiteY1" fmla="*/ 1982581 h 1982581"/>
              <a:gd name="connsiteX2" fmla="*/ 1965515 w 1993707"/>
              <a:gd name="connsiteY2" fmla="*/ 1982581 h 1982581"/>
              <a:gd name="connsiteX3" fmla="*/ 1974866 w 1993707"/>
              <a:gd name="connsiteY3" fmla="*/ 1974866 h 1982581"/>
              <a:gd name="connsiteX4" fmla="*/ 1346200 w 1993707"/>
              <a:gd name="connsiteY4" fmla="*/ 0 h 1982581"/>
              <a:gd name="connsiteX5" fmla="*/ 1987879 w 1993707"/>
              <a:gd name="connsiteY5" fmla="*/ 162479 h 1982581"/>
              <a:gd name="connsiteX6" fmla="*/ 1993707 w 1993707"/>
              <a:gd name="connsiteY6" fmla="*/ 166020 h 1982581"/>
              <a:gd name="connsiteX7" fmla="*/ 1993707 w 1993707"/>
              <a:gd name="connsiteY7" fmla="*/ 740369 h 1982581"/>
              <a:gd name="connsiteX8" fmla="*/ 1974866 w 1993707"/>
              <a:gd name="connsiteY8" fmla="*/ 717533 h 1982581"/>
              <a:gd name="connsiteX9" fmla="*/ 1346199 w 1993707"/>
              <a:gd name="connsiteY9" fmla="*/ 457130 h 1982581"/>
              <a:gd name="connsiteX10" fmla="*/ 457130 w 1993707"/>
              <a:gd name="connsiteY10" fmla="*/ 1346199 h 1982581"/>
              <a:gd name="connsiteX11" fmla="*/ 717532 w 1993707"/>
              <a:gd name="connsiteY11" fmla="*/ 1974866 h 1982581"/>
              <a:gd name="connsiteX12" fmla="*/ 726883 w 1993707"/>
              <a:gd name="connsiteY12" fmla="*/ 1982581 h 1982581"/>
              <a:gd name="connsiteX13" fmla="*/ 159927 w 1993707"/>
              <a:gd name="connsiteY13" fmla="*/ 1982581 h 1982581"/>
              <a:gd name="connsiteX14" fmla="*/ 105791 w 1993707"/>
              <a:gd name="connsiteY14" fmla="*/ 1870202 h 1982581"/>
              <a:gd name="connsiteX15" fmla="*/ 0 w 1993707"/>
              <a:gd name="connsiteY15" fmla="*/ 1346200 h 1982581"/>
              <a:gd name="connsiteX16" fmla="*/ 1346200 w 1993707"/>
              <a:gd name="connsiteY16" fmla="*/ 0 h 198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93707" h="1982581">
                <a:moveTo>
                  <a:pt x="1993707" y="1952030"/>
                </a:moveTo>
                <a:lnTo>
                  <a:pt x="1993707" y="1982581"/>
                </a:lnTo>
                <a:lnTo>
                  <a:pt x="1965515" y="1982581"/>
                </a:lnTo>
                <a:lnTo>
                  <a:pt x="1974866" y="1974866"/>
                </a:lnTo>
                <a:close/>
                <a:moveTo>
                  <a:pt x="1346200" y="0"/>
                </a:moveTo>
                <a:cubicBezTo>
                  <a:pt x="1578539" y="0"/>
                  <a:pt x="1797131" y="58859"/>
                  <a:pt x="1987879" y="162479"/>
                </a:cubicBezTo>
                <a:lnTo>
                  <a:pt x="1993707" y="166020"/>
                </a:lnTo>
                <a:lnTo>
                  <a:pt x="1993707" y="740369"/>
                </a:lnTo>
                <a:lnTo>
                  <a:pt x="1974866" y="717533"/>
                </a:lnTo>
                <a:cubicBezTo>
                  <a:pt x="1813976" y="556643"/>
                  <a:pt x="1591708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591709"/>
                  <a:pt x="556643" y="1813976"/>
                  <a:pt x="717532" y="1974866"/>
                </a:cubicBezTo>
                <a:lnTo>
                  <a:pt x="726883" y="1982581"/>
                </a:lnTo>
                <a:lnTo>
                  <a:pt x="159927" y="1982581"/>
                </a:lnTo>
                <a:lnTo>
                  <a:pt x="105791" y="1870202"/>
                </a:lnTo>
                <a:cubicBezTo>
                  <a:pt x="37670" y="1709145"/>
                  <a:pt x="0" y="1532072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11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9A77AE4-6D69-28DE-CC84-F7991882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269C21E5-B8EE-7438-A771-34BC8006E1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8F333FA-6DDE-DB6C-73BB-FE8387977425}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57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0B2CA14-03DC-FC05-7713-E0261B4B2F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EC223C2-E475-8E7A-48D4-A9BC2EB6931C}"/>
              </a:ext>
            </a:extLst>
          </p:cNvPr>
          <p:cNvSpPr/>
          <p:nvPr userDrawn="1"/>
        </p:nvSpPr>
        <p:spPr>
          <a:xfrm>
            <a:off x="9363677" y="152331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D9D7CE-BCD9-0B12-1945-C5FFE31A7DAE}"/>
              </a:ext>
            </a:extLst>
          </p:cNvPr>
          <p:cNvSpPr/>
          <p:nvPr userDrawn="1"/>
        </p:nvSpPr>
        <p:spPr>
          <a:xfrm>
            <a:off x="8907309" y="13652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D5364683-E8FF-8D94-04BD-2DF0086DB12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B1592037-0F29-1473-3EA8-7A7812DF3A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CE6D5275-4C73-11F2-4948-8DD43F836F7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FDF0F72F-56B8-7E37-B80A-49A9D92550A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22F8239-92F5-595B-5DD3-ACBA1C19E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73895"/>
          <a:stretch>
            <a:fillRect/>
          </a:stretch>
        </p:blipFill>
        <p:spPr>
          <a:xfrm>
            <a:off x="3459002" y="4945020"/>
            <a:ext cx="7328137" cy="1912980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9E987C-6F3E-FB11-D796-2D5F9075A7FF}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86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1491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7309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  <p:sldLayoutId id="2147483668" r:id="rId4"/>
    <p:sldLayoutId id="2147483669" r:id="rId5"/>
    <p:sldLayoutId id="2147483670" r:id="rId6"/>
    <p:sldLayoutId id="2147483672" r:id="rId7"/>
    <p:sldLayoutId id="2147483675" r:id="rId8"/>
    <p:sldLayoutId id="2147483671" r:id="rId9"/>
    <p:sldLayoutId id="2147483673" r:id="rId10"/>
    <p:sldLayoutId id="2147483677" r:id="rId11"/>
    <p:sldLayoutId id="2147483676" r:id="rId12"/>
    <p:sldLayoutId id="214748365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spc="100" baseline="0">
          <a:solidFill>
            <a:schemeClr val="bg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15D2-7F57-AF2A-38D7-558098789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Training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6B039-AD11-C061-6CE2-7424121FE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Mirjam Nilsson​</a:t>
            </a:r>
          </a:p>
        </p:txBody>
      </p:sp>
    </p:spTree>
    <p:extLst>
      <p:ext uri="{BB962C8B-B14F-4D97-AF65-F5344CB8AC3E}">
        <p14:creationId xmlns:p14="http://schemas.microsoft.com/office/powerpoint/2010/main" val="342140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1C18C4A-EC5D-2A92-B45E-8EDBE44F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</a:t>
            </a:r>
            <a:br>
              <a:rPr lang="en-US" dirty="0"/>
            </a:br>
            <a:r>
              <a:rPr lang="en-US" dirty="0"/>
              <a:t>training</a:t>
            </a:r>
          </a:p>
        </p:txBody>
      </p:sp>
      <p:pic>
        <p:nvPicPr>
          <p:cNvPr id="14" name="Picture Placeholder 13" descr="Badge with checkmark">
            <a:extLst>
              <a:ext uri="{FF2B5EF4-FFF2-40B4-BE49-F238E27FC236}">
                <a16:creationId xmlns:a16="http://schemas.microsoft.com/office/drawing/2014/main" id="{9514FDDA-B141-5B6E-53C2-36B640E4877D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4DB8A-F6D0-FE86-2F30-5BB5576A59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Public speaking is an important skill to have in various professional environments</a:t>
            </a:r>
          </a:p>
          <a:p>
            <a:endParaRPr lang="en-US" dirty="0"/>
          </a:p>
        </p:txBody>
      </p:sp>
      <p:pic>
        <p:nvPicPr>
          <p:cNvPr id="18" name="Picture Placeholder 17" descr="Badge with checkmark">
            <a:extLst>
              <a:ext uri="{FF2B5EF4-FFF2-40B4-BE49-F238E27FC236}">
                <a16:creationId xmlns:a16="http://schemas.microsoft.com/office/drawing/2014/main" id="{4AECC3A9-7DB8-428C-95B9-762E7877291B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9FE0C0-6132-7624-8D60-8CAF654B3C1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Public speaking has been around for thousands of years and was originally studied by the Greeks</a:t>
            </a:r>
          </a:p>
          <a:p>
            <a:endParaRPr lang="en-US" dirty="0"/>
          </a:p>
        </p:txBody>
      </p:sp>
      <p:pic>
        <p:nvPicPr>
          <p:cNvPr id="16" name="Picture Placeholder 15" descr="Badge with checkmark">
            <a:extLst>
              <a:ext uri="{FF2B5EF4-FFF2-40B4-BE49-F238E27FC236}">
                <a16:creationId xmlns:a16="http://schemas.microsoft.com/office/drawing/2014/main" id="{39686A32-64A6-35EE-4E92-64ECE0E6AB9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A19511-610B-ACAA-344C-2098ABC6A6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Public speaking can help you become a better advocate for yourself</a:t>
            </a:r>
          </a:p>
        </p:txBody>
      </p:sp>
      <p:pic>
        <p:nvPicPr>
          <p:cNvPr id="20" name="Picture Placeholder 19" descr="Badge with checkmark">
            <a:extLst>
              <a:ext uri="{FF2B5EF4-FFF2-40B4-BE49-F238E27FC236}">
                <a16:creationId xmlns:a16="http://schemas.microsoft.com/office/drawing/2014/main" id="{76C1D3F3-FB52-2719-BE0A-B05F7B834BD0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292B54-7A0D-7927-E909-1E6034AC584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Follow-up exercises and additional resources on how to continue improving your skills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F03288-02FD-E75F-A068-BB23F9765D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6FF12-9F9F-312D-1F25-3F1F31138D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96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39D5A6-387D-EBEB-D31A-CE7A5F56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and evaluation</a:t>
            </a:r>
          </a:p>
        </p:txBody>
      </p:sp>
      <p:pic>
        <p:nvPicPr>
          <p:cNvPr id="10" name="Picture Placeholder 9" descr="Clipboard checked with solid fill">
            <a:extLst>
              <a:ext uri="{FF2B5EF4-FFF2-40B4-BE49-F238E27FC236}">
                <a16:creationId xmlns:a16="http://schemas.microsoft.com/office/drawing/2014/main" id="{0E44F6E3-92AD-F6DC-E7FE-C04FCB50D7D6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235F5-A4AD-6B82-768B-5D4F4E0D3DC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Quiz on public speaking tools:</a:t>
            </a:r>
          </a:p>
          <a:p>
            <a:pPr lvl="1"/>
            <a:r>
              <a:rPr lang="en-US" dirty="0"/>
              <a:t>What is the birthplace of rhetoric?</a:t>
            </a:r>
          </a:p>
          <a:p>
            <a:pPr lvl="1"/>
            <a:r>
              <a:rPr lang="en-US" dirty="0"/>
              <a:t>What are some of the ways to combat stage fright?</a:t>
            </a:r>
          </a:p>
          <a:p>
            <a:endParaRPr lang="en-US" dirty="0"/>
          </a:p>
        </p:txBody>
      </p:sp>
      <p:pic>
        <p:nvPicPr>
          <p:cNvPr id="12" name="Picture Placeholder 11" descr="Clipboard with solid fill">
            <a:extLst>
              <a:ext uri="{FF2B5EF4-FFF2-40B4-BE49-F238E27FC236}">
                <a16:creationId xmlns:a16="http://schemas.microsoft.com/office/drawing/2014/main" id="{512C407B-2F93-9581-C064-A6252DEAF278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7462F7-B4A1-01C7-4A5A-9799641BDCA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Feedback on training:</a:t>
            </a:r>
          </a:p>
          <a:p>
            <a:pPr lvl="1"/>
            <a:r>
              <a:rPr lang="en-US" dirty="0"/>
              <a:t>Did you find these strategies helpful?</a:t>
            </a:r>
          </a:p>
          <a:p>
            <a:pPr lvl="1"/>
            <a:r>
              <a:rPr lang="en-US" dirty="0"/>
              <a:t>Do you feel like you have a better grasp on the subject?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7DC5E9-709B-F26A-C739-B798C7D67C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906CCA-AEDE-F709-34D0-57F921A0F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535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CE595D9-27F3-FE1C-9A37-0F9F79030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A4869-4108-EB15-4EB0-B65C291C5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Mirjam Nilsson​</a:t>
            </a:r>
          </a:p>
          <a:p>
            <a:r>
              <a:rPr lang="en-US" dirty="0"/>
              <a:t>206-555-0146</a:t>
            </a:r>
          </a:p>
          <a:p>
            <a:r>
              <a:rPr lang="en-US" dirty="0"/>
              <a:t>mirjam@contoso.com</a:t>
            </a:r>
          </a:p>
          <a:p>
            <a:r>
              <a:rPr lang="en-US" dirty="0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378450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2" name="Picture Placeholder 11" descr="Badge with checkmark">
            <a:extLst>
              <a:ext uri="{FF2B5EF4-FFF2-40B4-BE49-F238E27FC236}">
                <a16:creationId xmlns:a16="http://schemas.microsoft.com/office/drawing/2014/main" id="{7ACB77E6-BC5F-1BC1-CA97-6D2E37F39C9B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Nilsson is a public speaking tutor with 10 years of experience</a:t>
            </a:r>
          </a:p>
          <a:p>
            <a:endParaRPr lang="en-US" dirty="0"/>
          </a:p>
        </p:txBody>
      </p:sp>
      <p:pic>
        <p:nvPicPr>
          <p:cNvPr id="16" name="Picture Placeholder 15" descr="Badge with checkmark">
            <a:extLst>
              <a:ext uri="{FF2B5EF4-FFF2-40B4-BE49-F238E27FC236}">
                <a16:creationId xmlns:a16="http://schemas.microsoft.com/office/drawing/2014/main" id="{41353449-F29F-160E-215E-BB307C73E33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A858E6-8813-CD9D-EE22-EB8E062FBA1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Why public speaking is an essential tool for businesses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4" name="Picture Placeholder 23" descr="Badge with checkmark">
            <a:extLst>
              <a:ext uri="{FF2B5EF4-FFF2-40B4-BE49-F238E27FC236}">
                <a16:creationId xmlns:a16="http://schemas.microsoft.com/office/drawing/2014/main" id="{F2D23F06-5068-6EAF-10FC-42E0A8F65A5B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80F9D7-8410-9097-31BC-A9AE7C7052A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Tips and tricks on how to get better at public speaking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F16C9-B662-209D-15DE-55D714B284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DA4DD-2363-F475-FCAA-A686AA9F99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6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74DA-6954-F976-32DC-5FCBE236F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</a:t>
            </a:r>
            <a:br>
              <a:rPr lang="en-US" dirty="0"/>
            </a:br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2EE5C-1C1D-2311-9C04-2C5CBF22CE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Lesson 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586097-FD63-32B9-57E7-84156E98A4A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Lesson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BA4B93-AE89-73F3-0678-75894B15B8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Lesson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901B6-1D85-7670-812F-4D82E484D5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HISTORY OF RHETORIC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90ED442-8468-2590-502B-DC85F02146A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ENGAGING WITH YOUR AUDIENCE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243461-6603-C68B-4300-9F29247E04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COPING WITH NERVES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2025C-1898-F00A-B007-A902CA7EF7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Rhetoric has been around since ancient times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D15A893-D033-F448-DE98-7E5DAC95A6B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How to command attention on stage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F357B9-5098-8AF2-2171-EB81F1C889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Strategies to combat stage fright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A6254CF-1E42-BDE2-C455-504765B896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E43B795-D171-E68A-510F-ADEBB07C2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1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897A800-5DEE-9D88-8CBA-B0F7AB7C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</a:t>
            </a:r>
            <a:br>
              <a:rPr lang="en-US" dirty="0"/>
            </a:br>
            <a:r>
              <a:rPr lang="en-US" dirty="0"/>
              <a:t>Objectives</a:t>
            </a:r>
          </a:p>
        </p:txBody>
      </p:sp>
      <p:pic>
        <p:nvPicPr>
          <p:cNvPr id="10" name="Picture Placeholder 9" descr="Users with solid fill">
            <a:extLst>
              <a:ext uri="{FF2B5EF4-FFF2-40B4-BE49-F238E27FC236}">
                <a16:creationId xmlns:a16="http://schemas.microsoft.com/office/drawing/2014/main" id="{1814866E-B6E8-18D4-C178-F7971683B654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pic>
        <p:nvPicPr>
          <p:cNvPr id="12" name="Picture Placeholder 11" descr="Clipboard with solid fill">
            <a:extLst>
              <a:ext uri="{FF2B5EF4-FFF2-40B4-BE49-F238E27FC236}">
                <a16:creationId xmlns:a16="http://schemas.microsoft.com/office/drawing/2014/main" id="{20D9705D-3FC9-C084-FA77-9BBF77EEC92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pic>
        <p:nvPicPr>
          <p:cNvPr id="14" name="Picture Placeholder 13" descr="Checkmark with solid fill">
            <a:extLst>
              <a:ext uri="{FF2B5EF4-FFF2-40B4-BE49-F238E27FC236}">
                <a16:creationId xmlns:a16="http://schemas.microsoft.com/office/drawing/2014/main" id="{6F9E0913-6B7A-58BE-4995-D2AC4B2BFE28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EAF725-637D-A8D8-53FA-B6AFD9726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How to understand your audience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10C-89A8-161D-88AC-853636F4B46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Why public speaking skills are essential to businesses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5B49C-63F7-55BB-5B1F-C569E78419D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How to become a better public speaker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EF2EEA8-C2BD-7348-5408-1AA3B4D9A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FF04BBC-37D1-A07B-4CED-06F6D6061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74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2BDAA0-D9B4-F6CB-60C2-FDD90BFA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</a:t>
            </a:r>
            <a:br>
              <a:rPr lang="en-US" dirty="0"/>
            </a:br>
            <a:r>
              <a:rPr lang="en-US" dirty="0"/>
              <a:t>Wrap 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A3270-7A75-68D0-E37D-20C1EEA335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summary, rhetoric has been around for thousands of years and its impacts are relevant in today’s public speaking practices.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60F953-47B6-BEC9-8AB9-123F53872678}"/>
              </a:ext>
            </a:extLst>
          </p:cNvPr>
          <p:cNvSpPr/>
          <p:nvPr/>
        </p:nvSpPr>
        <p:spPr>
          <a:xfrm>
            <a:off x="1295401" y="3568149"/>
            <a:ext cx="1878719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Questions?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8BD9C7-272C-3CB6-4D59-88C6876FD6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9E3D19-5CB0-D23B-5E78-451A3965A9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011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348845-3852-D4E6-EF42-8024EAC0E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</a:t>
            </a:r>
            <a:br>
              <a:rPr lang="en-US" dirty="0"/>
            </a:br>
            <a:r>
              <a:rPr lang="en-US" dirty="0"/>
              <a:t>Objectives</a:t>
            </a:r>
          </a:p>
        </p:txBody>
      </p:sp>
      <p:pic>
        <p:nvPicPr>
          <p:cNvPr id="10" name="Picture Placeholder 9" descr="Users with solid fill">
            <a:extLst>
              <a:ext uri="{FF2B5EF4-FFF2-40B4-BE49-F238E27FC236}">
                <a16:creationId xmlns:a16="http://schemas.microsoft.com/office/drawing/2014/main" id="{E669B057-8FC2-84EA-9F0F-398238EF0C7A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AE87B-E37F-614C-6EE5-D03C01018C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Create a better engagement with the audience</a:t>
            </a:r>
          </a:p>
        </p:txBody>
      </p:sp>
      <p:pic>
        <p:nvPicPr>
          <p:cNvPr id="12" name="Picture Placeholder 11" descr="Clipboard with solid fill">
            <a:extLst>
              <a:ext uri="{FF2B5EF4-FFF2-40B4-BE49-F238E27FC236}">
                <a16:creationId xmlns:a16="http://schemas.microsoft.com/office/drawing/2014/main" id="{EE16D76E-BAB7-3855-DBC5-BC1ED0383BF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8F6394-786C-5C79-1DBE-C9878856873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Learn how to tell a good story and bring your audience into it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5838BE-FE85-5A05-0EFC-BCE83A0133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16EEF-C14D-990B-DA49-E4785FFAC6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55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737DE-26BD-16DC-197C-306C21A6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</a:t>
            </a:r>
            <a:br>
              <a:rPr lang="en-US" dirty="0"/>
            </a:br>
            <a:r>
              <a:rPr lang="en-US" dirty="0"/>
              <a:t>Wrap 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82A7B-B604-BD60-39B2-3CF363880F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Body language is important when engaging with your audience.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3D23D3-70C4-2A25-4109-E4134CD4A348}"/>
              </a:ext>
            </a:extLst>
          </p:cNvPr>
          <p:cNvSpPr/>
          <p:nvPr/>
        </p:nvSpPr>
        <p:spPr>
          <a:xfrm>
            <a:off x="1295401" y="3568149"/>
            <a:ext cx="1878719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2400" b="1" dirty="0">
                <a:solidFill>
                  <a:srgbClr val="D5DE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Questions?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BA1D40-8A4D-F450-44A4-76B84665FB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2DDBB7-E576-F006-91ED-F186C29FC2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55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5A7019F-FB8F-0842-186B-1C366F52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</a:t>
            </a:r>
            <a:br>
              <a:rPr lang="en-US" dirty="0"/>
            </a:br>
            <a:r>
              <a:rPr lang="en-US" dirty="0"/>
              <a:t>Objectives</a:t>
            </a:r>
          </a:p>
        </p:txBody>
      </p:sp>
      <p:pic>
        <p:nvPicPr>
          <p:cNvPr id="10" name="Picture Placeholder 9" descr="Users with solid fill">
            <a:extLst>
              <a:ext uri="{FF2B5EF4-FFF2-40B4-BE49-F238E27FC236}">
                <a16:creationId xmlns:a16="http://schemas.microsoft.com/office/drawing/2014/main" id="{55C91263-DE2E-2C9E-BF4A-665711A33B00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96622-BFDE-D806-F80F-CB3D2EE19A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Learn the tools needed to cope with stage fright</a:t>
            </a:r>
          </a:p>
        </p:txBody>
      </p:sp>
      <p:pic>
        <p:nvPicPr>
          <p:cNvPr id="12" name="Picture Placeholder 11" descr="Classroom with solid fill">
            <a:extLst>
              <a:ext uri="{FF2B5EF4-FFF2-40B4-BE49-F238E27FC236}">
                <a16:creationId xmlns:a16="http://schemas.microsoft.com/office/drawing/2014/main" id="{9E763EE0-6811-41F6-81C6-804DE493FE0C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BBBA10-FE5A-0E22-8734-469B03FFEFC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Learn how stage fright can also help fuel your performance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83CEA9-B4DB-7697-4225-C2F54B8E05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4DCFBD-23EC-552C-D380-FA44222AE6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0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DEB4B-29C4-4C2D-FD06-DE477540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</a:t>
            </a:r>
            <a:br>
              <a:rPr lang="en-US" dirty="0"/>
            </a:br>
            <a:r>
              <a:rPr lang="en-US" dirty="0"/>
              <a:t>Wrap 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03AD0-700B-C8E0-7275-95400D2A67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Stage fright is a normal response to performance and is something that can be overcome with the proper tools.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8B822A-0482-4DD7-1E6C-671757DB6234}"/>
              </a:ext>
            </a:extLst>
          </p:cNvPr>
          <p:cNvSpPr/>
          <p:nvPr/>
        </p:nvSpPr>
        <p:spPr>
          <a:xfrm>
            <a:off x="1295401" y="3568149"/>
            <a:ext cx="1878719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2400" b="1" dirty="0">
                <a:solidFill>
                  <a:srgbClr val="D5DE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Questions?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55B334-8A19-6D72-F84F-0793D88A23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AC2F18-F42A-93AA-15CD-BEDD12AB0E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688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-presentation_tm03460604_SD_V1" id="{9108C537-286D-754C-9A61-76C9000ED10F}" vid="{C704F758-AE21-EA4A-B848-EA5509A432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76D14C-99F8-4E4C-8D35-F6CF93FC217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A4C4D40-3DCC-453F-9F26-3C8AD64DDA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17DD27-66FB-41FA-9BBB-480231F992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376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Training presentation</vt:lpstr>
      <vt:lpstr>Introduction</vt:lpstr>
      <vt:lpstr>Training  outline</vt:lpstr>
      <vt:lpstr>Lesson 1: Objectives</vt:lpstr>
      <vt:lpstr>Lesson 1: Wrap up</vt:lpstr>
      <vt:lpstr>Lesson 2: Objectives</vt:lpstr>
      <vt:lpstr>Lesson 2: Wrap up</vt:lpstr>
      <vt:lpstr>Lesson 3: Objectives</vt:lpstr>
      <vt:lpstr>Lesson 3: Wrap up</vt:lpstr>
      <vt:lpstr>Summary of  training</vt:lpstr>
      <vt:lpstr>Assessment and evaluation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presentation</dc:title>
  <dc:creator/>
  <cp:lastModifiedBy/>
  <cp:revision>2</cp:revision>
  <dcterms:created xsi:type="dcterms:W3CDTF">2023-06-30T21:09:35Z</dcterms:created>
  <dcterms:modified xsi:type="dcterms:W3CDTF">2023-06-30T21:10:32Z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