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4" r:id="rId5"/>
    <p:sldId id="329" r:id="rId6"/>
    <p:sldId id="317" r:id="rId7"/>
    <p:sldId id="318" r:id="rId8"/>
    <p:sldId id="321" r:id="rId9"/>
    <p:sldId id="322" r:id="rId10"/>
    <p:sldId id="324" r:id="rId11"/>
    <p:sldId id="325" r:id="rId12"/>
    <p:sldId id="327" r:id="rId13"/>
    <p:sldId id="328" r:id="rId14"/>
    <p:sldId id="330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0E1"/>
    <a:srgbClr val="112D43"/>
    <a:srgbClr val="D4DDFE"/>
    <a:srgbClr val="D5DEFF"/>
    <a:srgbClr val="F6F7FF"/>
    <a:srgbClr val="DBDCE5"/>
    <a:srgbClr val="F0F1FB"/>
    <a:srgbClr val="DFE1F6"/>
    <a:srgbClr val="EEEFF5"/>
    <a:srgbClr val="DFE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8E48D-A44B-408F-884A-A6014805F41A}" v="9" dt="2023-06-21T01:20:08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0" autoAdjust="0"/>
    <p:restoredTop sz="93020" autoAdjust="0"/>
  </p:normalViewPr>
  <p:slideViewPr>
    <p:cSldViewPr snapToGrid="0">
      <p:cViewPr>
        <p:scale>
          <a:sx n="161" d="100"/>
          <a:sy n="161" d="100"/>
        </p:scale>
        <p:origin x="668" y="-208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Black"/>
                <a:ea typeface="Segoe UI Black"/>
              </a:rPr>
              <a:t>Training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rgbClr val="4BA0E1"/>
                </a:solidFill>
                <a:latin typeface="Segoe UI"/>
              </a:rPr>
              <a:t>Mirjam Nilsson​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training</a:t>
            </a:r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Public speaking is an important skill to have in various professional environments</a:t>
            </a:r>
          </a:p>
          <a:p>
            <a:endParaRPr lang="en-US" dirty="0"/>
          </a:p>
        </p:txBody>
      </p:sp>
      <p:pic>
        <p:nvPicPr>
          <p:cNvPr id="18" name="Picture Placeholder 17" descr="Badge with checkmark">
            <a:extLst>
              <a:ext uri="{FF2B5EF4-FFF2-40B4-BE49-F238E27FC236}">
                <a16:creationId xmlns:a16="http://schemas.microsoft.com/office/drawing/2014/main" id="{4AECC3A9-7DB8-428C-95B9-762E7877291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FE0C0-6132-7624-8D60-8CAF654B3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Public speaking has been around for thousands of years and was originally studied by the Greeks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Public speaking can help you become a better advocate for yourself</a:t>
            </a:r>
          </a:p>
        </p:txBody>
      </p:sp>
      <p:pic>
        <p:nvPicPr>
          <p:cNvPr id="20" name="Picture Placeholder 19" descr="Badge with checkmark">
            <a:extLst>
              <a:ext uri="{FF2B5EF4-FFF2-40B4-BE49-F238E27FC236}">
                <a16:creationId xmlns:a16="http://schemas.microsoft.com/office/drawing/2014/main" id="{76C1D3F3-FB52-2719-BE0A-B05F7B834BD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292B54-7A0D-7927-E909-1E6034AC58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Follow-up exercises and additional resources on how to continue improving your skills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pic>
        <p:nvPicPr>
          <p:cNvPr id="10" name="Picture Placeholder 9" descr="Clipboard checked with solid fill">
            <a:extLst>
              <a:ext uri="{FF2B5EF4-FFF2-40B4-BE49-F238E27FC236}">
                <a16:creationId xmlns:a16="http://schemas.microsoft.com/office/drawing/2014/main" id="{0E44F6E3-92AD-F6DC-E7FE-C04FCB50D7D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Quiz on public speaking tools:</a:t>
            </a:r>
          </a:p>
          <a:p>
            <a:pPr lvl="1"/>
            <a:r>
              <a:rPr lang="en-US" dirty="0"/>
              <a:t>What is the birthplace of rhetoric?</a:t>
            </a:r>
          </a:p>
          <a:p>
            <a:pPr lvl="1"/>
            <a:r>
              <a:rPr lang="en-US" dirty="0"/>
              <a:t>What are some of the ways to combat stage fright?</a:t>
            </a:r>
          </a:p>
          <a:p>
            <a:endParaRPr lang="en-US" dirty="0"/>
          </a:p>
        </p:txBody>
      </p:sp>
      <p:pic>
        <p:nvPicPr>
          <p:cNvPr id="12" name="Picture Placeholder 11" descr="Clipboard with solid fill">
            <a:extLst>
              <a:ext uri="{FF2B5EF4-FFF2-40B4-BE49-F238E27FC236}">
                <a16:creationId xmlns:a16="http://schemas.microsoft.com/office/drawing/2014/main" id="{512C407B-2F93-9581-C064-A6252DEAF27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7462F7-B4A1-01C7-4A5A-9799641BDC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Feedback on training:</a:t>
            </a:r>
          </a:p>
          <a:p>
            <a:pPr lvl="1"/>
            <a:r>
              <a:rPr lang="en-US" dirty="0"/>
              <a:t>Did you find these strategies helpful?</a:t>
            </a:r>
          </a:p>
          <a:p>
            <a:pPr lvl="1"/>
            <a:r>
              <a:rPr lang="en-US" dirty="0"/>
              <a:t>Do you feel like you have a better grasp on the subject?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3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Nilsson is a public speaking tutor with 10 years of experience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Why public speaking is an essential tool for businesses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Tips and tricks on how to get better at public speaking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br>
              <a:rPr lang="en-US" dirty="0"/>
            </a:br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EE5C-1C1D-2311-9C04-2C5CBF22C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586097-FD63-32B9-57E7-84156E98A4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901B6-1D85-7670-812F-4D82E484D5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HISTORY OF RHETORIC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0ED442-8468-2590-502B-DC85F02146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ENGAGING WITH YOUR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COPING WITH NERVES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Rhetoric has been around since ancient times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How to command attention on stage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Strategies to combat stage fright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1814866E-B6E8-18D4-C178-F7971683B65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 descr="Clipboard with solid fill">
            <a:extLst>
              <a:ext uri="{FF2B5EF4-FFF2-40B4-BE49-F238E27FC236}">
                <a16:creationId xmlns:a16="http://schemas.microsoft.com/office/drawing/2014/main" id="{20D9705D-3FC9-C084-FA77-9BBF77EEC9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13" descr="Checkmark with solid fill">
            <a:extLst>
              <a:ext uri="{FF2B5EF4-FFF2-40B4-BE49-F238E27FC236}">
                <a16:creationId xmlns:a16="http://schemas.microsoft.com/office/drawing/2014/main" id="{6F9E0913-6B7A-58BE-4995-D2AC4B2BFE2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to understand your audience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Why public speaking skills are essential to businesses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How to become a better public speaker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2BDAA0-D9B4-F6CB-60C2-FDD90BFA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A3270-7A75-68D0-E37D-20C1EEA33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summary, rhetoric has been around for thousands of years and its impacts are relevant in today’s public speaking practices.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0F953-47B6-BEC9-8AB9-123F53872678}"/>
              </a:ext>
            </a:extLst>
          </p:cNvPr>
          <p:cNvSpPr/>
          <p:nvPr/>
        </p:nvSpPr>
        <p:spPr>
          <a:xfrm>
            <a:off x="1295401" y="3568149"/>
            <a:ext cx="187871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8BD9C7-272C-3CB6-4D59-88C6876FD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E669B057-8FC2-84EA-9F0F-398238EF0C7A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Create a better engagement with the audience</a:t>
            </a:r>
          </a:p>
        </p:txBody>
      </p:sp>
      <p:pic>
        <p:nvPicPr>
          <p:cNvPr id="12" name="Picture Placeholder 11" descr="Clipboard with solid fill">
            <a:extLst>
              <a:ext uri="{FF2B5EF4-FFF2-40B4-BE49-F238E27FC236}">
                <a16:creationId xmlns:a16="http://schemas.microsoft.com/office/drawing/2014/main" id="{EE16D76E-BAB7-3855-DBC5-BC1ED0383BF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8F6394-786C-5C79-1DBE-C987885687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Learn how to tell a good story and bring your audience into 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5838BE-FE85-5A05-0EFC-BCE83A013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16EEF-C14D-990B-DA49-E4785FFAC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737DE-26BD-16DC-197C-306C21A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82A7B-B604-BD60-39B2-3CF363880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Body language is important when engaging with your audience.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D23D3-70C4-2A25-4109-E4134CD4A348}"/>
              </a:ext>
            </a:extLst>
          </p:cNvPr>
          <p:cNvSpPr/>
          <p:nvPr/>
        </p:nvSpPr>
        <p:spPr>
          <a:xfrm>
            <a:off x="1295401" y="3568149"/>
            <a:ext cx="187871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rgbClr val="D5DE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A1D40-8A4D-F450-44A4-76B84665F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DDBB7-E576-F006-91ED-F186C29FC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55C91263-DE2E-2C9E-BF4A-665711A33B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Learn the tools needed to cope with stage fright</a:t>
            </a:r>
          </a:p>
        </p:txBody>
      </p:sp>
      <p:pic>
        <p:nvPicPr>
          <p:cNvPr id="12" name="Picture Placeholder 11" descr="Classroom with solid fill">
            <a:extLst>
              <a:ext uri="{FF2B5EF4-FFF2-40B4-BE49-F238E27FC236}">
                <a16:creationId xmlns:a16="http://schemas.microsoft.com/office/drawing/2014/main" id="{9E763EE0-6811-41F6-81C6-804DE493FE0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BBA10-FE5A-0E22-8734-469B03FFEF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Learn how stage fright can also help fuel your performance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CEA9-B4DB-7697-4225-C2F54B8E05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DCFBD-23EC-552C-D380-FA44222A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DEB4B-29C4-4C2D-FD06-DE477540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03AD0-700B-C8E0-7275-95400D2A6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Stage fright is a normal response to performance and is something that can be overcome with the proper tools.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B822A-0482-4DD7-1E6C-671757DB6234}"/>
              </a:ext>
            </a:extLst>
          </p:cNvPr>
          <p:cNvSpPr/>
          <p:nvPr/>
        </p:nvSpPr>
        <p:spPr>
          <a:xfrm>
            <a:off x="1295401" y="3568149"/>
            <a:ext cx="187871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rgbClr val="D5DE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5B334-8A19-6D72-F84F-0793D88A2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C2F18-F42A-93AA-15CD-BEDD12AB0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8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9108C537-286D-754C-9A61-76C9000ED10F}" vid="{C704F758-AE21-EA4A-B848-EA5509A43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17DD27-66FB-41FA-9BBB-480231F992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76D14C-99F8-4E4C-8D35-F6CF93FC217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Training presentation</vt:lpstr>
      <vt:lpstr>Introduction</vt:lpstr>
      <vt:lpstr>Training  outline</vt:lpstr>
      <vt:lpstr>Lesson 1: Objectives</vt:lpstr>
      <vt:lpstr>Lesson 1: Wrap up</vt:lpstr>
      <vt:lpstr>Lesson 2: Objectives</vt:lpstr>
      <vt:lpstr>Lesson 2: Wrap up</vt:lpstr>
      <vt:lpstr>Lesson 3: Objectives</vt:lpstr>
      <vt:lpstr>Lesson 3: Wrap up</vt:lpstr>
      <vt:lpstr>Summary of  training</vt:lpstr>
      <vt:lpstr>Assessment and 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/>
  <cp:lastModifiedBy/>
  <cp:revision>10</cp:revision>
  <dcterms:created xsi:type="dcterms:W3CDTF">2023-06-21T01:14:01Z</dcterms:created>
  <dcterms:modified xsi:type="dcterms:W3CDTF">2023-06-21T16:31:25Z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