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0" r:id="rId9"/>
    <p:sldId id="259" r:id="rId10"/>
    <p:sldId id="262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400BEF-0BEB-44C9-955D-772A8279E8FA}" v="2" dt="2021-01-07T08:44:34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tiana Nilsen" userId="3dfd9dce-0481-4895-ac98-206ad85e7293" providerId="ADAL" clId="{71400BEF-0BEB-44C9-955D-772A8279E8FA}"/>
    <pc:docChg chg="modSld">
      <pc:chgData name="Tatiana Nilsen" userId="3dfd9dce-0481-4895-ac98-206ad85e7293" providerId="ADAL" clId="{71400BEF-0BEB-44C9-955D-772A8279E8FA}" dt="2021-01-07T08:46:47.568" v="73" actId="1076"/>
      <pc:docMkLst>
        <pc:docMk/>
      </pc:docMkLst>
      <pc:sldChg chg="modSp">
        <pc:chgData name="Tatiana Nilsen" userId="3dfd9dce-0481-4895-ac98-206ad85e7293" providerId="ADAL" clId="{71400BEF-0BEB-44C9-955D-772A8279E8FA}" dt="2021-01-07T08:43:17.076" v="2" actId="1076"/>
        <pc:sldMkLst>
          <pc:docMk/>
          <pc:sldMk cId="2665053491" sldId="257"/>
        </pc:sldMkLst>
        <pc:spChg chg="mod">
          <ac:chgData name="Tatiana Nilsen" userId="3dfd9dce-0481-4895-ac98-206ad85e7293" providerId="ADAL" clId="{71400BEF-0BEB-44C9-955D-772A8279E8FA}" dt="2021-01-07T08:43:02.359" v="0" actId="1076"/>
          <ac:spMkLst>
            <pc:docMk/>
            <pc:sldMk cId="2665053491" sldId="257"/>
            <ac:spMk id="5" creationId="{FD773023-FEA7-44B4-B184-2B2B1DBC1B89}"/>
          </ac:spMkLst>
        </pc:spChg>
        <pc:spChg chg="mod">
          <ac:chgData name="Tatiana Nilsen" userId="3dfd9dce-0481-4895-ac98-206ad85e7293" providerId="ADAL" clId="{71400BEF-0BEB-44C9-955D-772A8279E8FA}" dt="2021-01-07T08:43:17.076" v="2" actId="1076"/>
          <ac:spMkLst>
            <pc:docMk/>
            <pc:sldMk cId="2665053491" sldId="257"/>
            <ac:spMk id="8" creationId="{3B2C92B8-E965-4038-A274-B2B8A11E55F6}"/>
          </ac:spMkLst>
        </pc:spChg>
        <pc:cxnChg chg="mod">
          <ac:chgData name="Tatiana Nilsen" userId="3dfd9dce-0481-4895-ac98-206ad85e7293" providerId="ADAL" clId="{71400BEF-0BEB-44C9-955D-772A8279E8FA}" dt="2021-01-07T08:43:05.051" v="1" actId="14100"/>
          <ac:cxnSpMkLst>
            <pc:docMk/>
            <pc:sldMk cId="2665053491" sldId="257"/>
            <ac:cxnSpMk id="11" creationId="{C0696579-CDAA-40EB-B926-AD62F36B340C}"/>
          </ac:cxnSpMkLst>
        </pc:cxnChg>
      </pc:sldChg>
      <pc:sldChg chg="modSp">
        <pc:chgData name="Tatiana Nilsen" userId="3dfd9dce-0481-4895-ac98-206ad85e7293" providerId="ADAL" clId="{71400BEF-0BEB-44C9-955D-772A8279E8FA}" dt="2021-01-07T08:43:24.918" v="3" actId="1076"/>
        <pc:sldMkLst>
          <pc:docMk/>
          <pc:sldMk cId="3700604652" sldId="258"/>
        </pc:sldMkLst>
        <pc:spChg chg="mod">
          <ac:chgData name="Tatiana Nilsen" userId="3dfd9dce-0481-4895-ac98-206ad85e7293" providerId="ADAL" clId="{71400BEF-0BEB-44C9-955D-772A8279E8FA}" dt="2021-01-07T08:43:24.918" v="3" actId="1076"/>
          <ac:spMkLst>
            <pc:docMk/>
            <pc:sldMk cId="3700604652" sldId="258"/>
            <ac:spMk id="5" creationId="{2BFB9501-FAAE-4883-A05A-5D76A2DE9268}"/>
          </ac:spMkLst>
        </pc:spChg>
      </pc:sldChg>
      <pc:sldChg chg="addSp modSp">
        <pc:chgData name="Tatiana Nilsen" userId="3dfd9dce-0481-4895-ac98-206ad85e7293" providerId="ADAL" clId="{71400BEF-0BEB-44C9-955D-772A8279E8FA}" dt="2021-01-07T08:46:00.039" v="69" actId="1076"/>
        <pc:sldMkLst>
          <pc:docMk/>
          <pc:sldMk cId="872779895" sldId="259"/>
        </pc:sldMkLst>
        <pc:spChg chg="add mod">
          <ac:chgData name="Tatiana Nilsen" userId="3dfd9dce-0481-4895-ac98-206ad85e7293" providerId="ADAL" clId="{71400BEF-0BEB-44C9-955D-772A8279E8FA}" dt="2021-01-07T08:45:17.044" v="61" actId="1076"/>
          <ac:spMkLst>
            <pc:docMk/>
            <pc:sldMk cId="872779895" sldId="259"/>
            <ac:spMk id="5" creationId="{3F05EDA3-9D8A-4C6E-9B8C-A70D2172307E}"/>
          </ac:spMkLst>
        </pc:spChg>
        <pc:spChg chg="mod">
          <ac:chgData name="Tatiana Nilsen" userId="3dfd9dce-0481-4895-ac98-206ad85e7293" providerId="ADAL" clId="{71400BEF-0BEB-44C9-955D-772A8279E8FA}" dt="2021-01-07T08:46:00.039" v="69" actId="1076"/>
          <ac:spMkLst>
            <pc:docMk/>
            <pc:sldMk cId="872779895" sldId="259"/>
            <ac:spMk id="7" creationId="{69E5D862-D859-4992-801F-F38D4618CAB4}"/>
          </ac:spMkLst>
        </pc:spChg>
        <pc:cxnChg chg="mod">
          <ac:chgData name="Tatiana Nilsen" userId="3dfd9dce-0481-4895-ac98-206ad85e7293" providerId="ADAL" clId="{71400BEF-0BEB-44C9-955D-772A8279E8FA}" dt="2021-01-07T08:45:25.819" v="64" actId="14100"/>
          <ac:cxnSpMkLst>
            <pc:docMk/>
            <pc:sldMk cId="872779895" sldId="259"/>
            <ac:cxnSpMk id="6" creationId="{FC1AA221-8AED-4F56-B224-196124DDF8E1}"/>
          </ac:cxnSpMkLst>
        </pc:cxnChg>
        <pc:cxnChg chg="mod">
          <ac:chgData name="Tatiana Nilsen" userId="3dfd9dce-0481-4895-ac98-206ad85e7293" providerId="ADAL" clId="{71400BEF-0BEB-44C9-955D-772A8279E8FA}" dt="2021-01-07T08:45:39.780" v="67" actId="14100"/>
          <ac:cxnSpMkLst>
            <pc:docMk/>
            <pc:sldMk cId="872779895" sldId="259"/>
            <ac:cxnSpMk id="12" creationId="{4B6E174B-7EC8-43FF-B27F-EF36E9B8956F}"/>
          </ac:cxnSpMkLst>
        </pc:cxnChg>
      </pc:sldChg>
      <pc:sldChg chg="modSp">
        <pc:chgData name="Tatiana Nilsen" userId="3dfd9dce-0481-4895-ac98-206ad85e7293" providerId="ADAL" clId="{71400BEF-0BEB-44C9-955D-772A8279E8FA}" dt="2021-01-07T08:43:58.659" v="7" actId="1076"/>
        <pc:sldMkLst>
          <pc:docMk/>
          <pc:sldMk cId="873286614" sldId="260"/>
        </pc:sldMkLst>
        <pc:cxnChg chg="mod">
          <ac:chgData name="Tatiana Nilsen" userId="3dfd9dce-0481-4895-ac98-206ad85e7293" providerId="ADAL" clId="{71400BEF-0BEB-44C9-955D-772A8279E8FA}" dt="2021-01-07T08:43:58.659" v="7" actId="1076"/>
          <ac:cxnSpMkLst>
            <pc:docMk/>
            <pc:sldMk cId="873286614" sldId="260"/>
            <ac:cxnSpMk id="8" creationId="{0BC2E634-E5EC-409D-9977-758757E3E107}"/>
          </ac:cxnSpMkLst>
        </pc:cxnChg>
      </pc:sldChg>
      <pc:sldChg chg="modSp">
        <pc:chgData name="Tatiana Nilsen" userId="3dfd9dce-0481-4895-ac98-206ad85e7293" providerId="ADAL" clId="{71400BEF-0BEB-44C9-955D-772A8279E8FA}" dt="2021-01-07T08:43:34.389" v="4" actId="14100"/>
        <pc:sldMkLst>
          <pc:docMk/>
          <pc:sldMk cId="3619563953" sldId="261"/>
        </pc:sldMkLst>
        <pc:spChg chg="mod">
          <ac:chgData name="Tatiana Nilsen" userId="3dfd9dce-0481-4895-ac98-206ad85e7293" providerId="ADAL" clId="{71400BEF-0BEB-44C9-955D-772A8279E8FA}" dt="2021-01-07T08:43:34.389" v="4" actId="14100"/>
          <ac:spMkLst>
            <pc:docMk/>
            <pc:sldMk cId="3619563953" sldId="261"/>
            <ac:spMk id="5" creationId="{36B7FFF0-F131-49CC-8000-7BE929C7528C}"/>
          </ac:spMkLst>
        </pc:spChg>
        <pc:cxnChg chg="mod">
          <ac:chgData name="Tatiana Nilsen" userId="3dfd9dce-0481-4895-ac98-206ad85e7293" providerId="ADAL" clId="{71400BEF-0BEB-44C9-955D-772A8279E8FA}" dt="2021-01-07T08:43:34.389" v="4" actId="14100"/>
          <ac:cxnSpMkLst>
            <pc:docMk/>
            <pc:sldMk cId="3619563953" sldId="261"/>
            <ac:cxnSpMk id="7" creationId="{01FEA580-DB9B-43E7-9BB6-CFD991522F10}"/>
          </ac:cxnSpMkLst>
        </pc:cxnChg>
      </pc:sldChg>
      <pc:sldChg chg="modSp">
        <pc:chgData name="Tatiana Nilsen" userId="3dfd9dce-0481-4895-ac98-206ad85e7293" providerId="ADAL" clId="{71400BEF-0BEB-44C9-955D-772A8279E8FA}" dt="2021-01-07T08:46:47.568" v="73" actId="1076"/>
        <pc:sldMkLst>
          <pc:docMk/>
          <pc:sldMk cId="985661525" sldId="262"/>
        </pc:sldMkLst>
        <pc:spChg chg="mod">
          <ac:chgData name="Tatiana Nilsen" userId="3dfd9dce-0481-4895-ac98-206ad85e7293" providerId="ADAL" clId="{71400BEF-0BEB-44C9-955D-772A8279E8FA}" dt="2021-01-07T08:46:31.061" v="70" actId="14100"/>
          <ac:spMkLst>
            <pc:docMk/>
            <pc:sldMk cId="985661525" sldId="262"/>
            <ac:spMk id="7" creationId="{4381AAD0-D151-4858-B750-2FB9752B8C3A}"/>
          </ac:spMkLst>
        </pc:spChg>
        <pc:cxnChg chg="mod">
          <ac:chgData name="Tatiana Nilsen" userId="3dfd9dce-0481-4895-ac98-206ad85e7293" providerId="ADAL" clId="{71400BEF-0BEB-44C9-955D-772A8279E8FA}" dt="2021-01-07T08:46:36.521" v="71" actId="14100"/>
          <ac:cxnSpMkLst>
            <pc:docMk/>
            <pc:sldMk cId="985661525" sldId="262"/>
            <ac:cxnSpMk id="12" creationId="{812CB148-EF0F-42B1-A9B6-89EC46BEC5DD}"/>
          </ac:cxnSpMkLst>
        </pc:cxnChg>
        <pc:cxnChg chg="mod">
          <ac:chgData name="Tatiana Nilsen" userId="3dfd9dce-0481-4895-ac98-206ad85e7293" providerId="ADAL" clId="{71400BEF-0BEB-44C9-955D-772A8279E8FA}" dt="2021-01-07T08:46:47.568" v="73" actId="1076"/>
          <ac:cxnSpMkLst>
            <pc:docMk/>
            <pc:sldMk cId="985661525" sldId="262"/>
            <ac:cxnSpMk id="15" creationId="{DA6A7330-1D96-4ACE-A5D1-6EBE0B730FA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5675-33F8-41C3-97B3-39086DFF6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2E0C0-3840-43D8-A363-6089521A9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4FC9B-68E9-481A-8CF1-BECED57B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ECF8-2B44-41E1-8476-F8D45095C73B}" type="datetimeFigureOut">
              <a:rPr lang="nb-NO" smtClean="0"/>
              <a:t>07.01.2021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42B88-6A13-447D-A438-BA2C3D65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56587-E2AF-4973-B065-3C164AA2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8A8-EA92-474D-A236-B84610BEB4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96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50B1-7237-4A0A-9242-25543422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FFADE-A2F7-45BC-8AD3-433CC479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8FC45-3C35-4C07-BD07-3B5FEA84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ECF8-2B44-41E1-8476-F8D45095C73B}" type="datetimeFigureOut">
              <a:rPr lang="nb-NO" smtClean="0"/>
              <a:t>07.01.2021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08AD6-7478-442C-A37F-6CACD7FC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BCB7B-C9A5-4334-A5B3-72947619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8A8-EA92-474D-A236-B84610BEB4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07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CF865-4EB8-4EF5-A472-4CB4A4CFC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054BE-D61E-44DD-B758-698C275E4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44728-6BA2-4AEC-B31F-DB2E3330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ECF8-2B44-41E1-8476-F8D45095C73B}" type="datetimeFigureOut">
              <a:rPr lang="nb-NO" smtClean="0"/>
              <a:t>07.01.2021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4CBC-252E-4510-AA0A-D2E49BA3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B81CB-7404-4614-80C7-DAB693C6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8A8-EA92-474D-A236-B84610BEB4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621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368B-EBAA-46FB-A639-0BCA6749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CE59-5786-4B53-823C-8D44151E1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35686-624C-4895-ACAD-2540FC48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ECF8-2B44-41E1-8476-F8D45095C73B}" type="datetimeFigureOut">
              <a:rPr lang="nb-NO" smtClean="0"/>
              <a:t>07.01.2021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F5DB3-586A-49B2-8C53-7731FBF4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2A98-04D1-433F-8419-1B99F970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8A8-EA92-474D-A236-B84610BEB4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139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2843-9AA8-4466-8E1C-60C1CF68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52C96-72AD-48C7-A031-F42E7345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7C24C-7990-46BF-8D01-26A9BCA0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ECF8-2B44-41E1-8476-F8D45095C73B}" type="datetimeFigureOut">
              <a:rPr lang="nb-NO" smtClean="0"/>
              <a:t>07.01.2021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C6CC9-B952-4ED6-8B0D-8E4519BA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89AD-7893-46AC-9F20-D026AAE4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8A8-EA92-474D-A236-B84610BEB4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791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62DE-171E-45B9-B3E4-2062FA53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36A1-0BF1-4BFC-AB6B-2D81AE9F4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DAB60-ACEF-4119-A749-135326A07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FFD20-5B1E-4540-B998-E50C9B51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ECF8-2B44-41E1-8476-F8D45095C73B}" type="datetimeFigureOut">
              <a:rPr lang="nb-NO" smtClean="0"/>
              <a:t>07.01.2021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236DF-A73E-4706-BDC8-0519C6C3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E11EE-6B13-4B9F-9FBF-E19A1331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8A8-EA92-474D-A236-B84610BEB4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108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7FF9-125E-4ED4-8897-DDC059326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112D3-FEFF-463A-9E10-BE9C11513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2D1E0-3F44-43CE-8684-780FD28DC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E518E-407E-49DD-88CB-A98C689E3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74D41-BE41-416B-B370-7864B14A9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7617E-84FC-4A55-A02B-E3339D4D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ECF8-2B44-41E1-8476-F8D45095C73B}" type="datetimeFigureOut">
              <a:rPr lang="nb-NO" smtClean="0"/>
              <a:t>07.01.2021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C11A8-64F1-4992-9806-61D3FD34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562AD-DD50-4DE9-AD81-D8E6D9C8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8A8-EA92-474D-A236-B84610BEB4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5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F2D2-8124-44B8-AC49-6E385C61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5D6EE-274C-4AD8-B3A7-467FDA71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ECF8-2B44-41E1-8476-F8D45095C73B}" type="datetimeFigureOut">
              <a:rPr lang="nb-NO" smtClean="0"/>
              <a:t>07.01.2021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05FA8-8273-4FA8-8931-BB37785E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6AF26-1025-4F47-888B-2FB6D650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8A8-EA92-474D-A236-B84610BEB4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487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88514-CB2E-4E10-A4B9-431E7E5F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ECF8-2B44-41E1-8476-F8D45095C73B}" type="datetimeFigureOut">
              <a:rPr lang="nb-NO" smtClean="0"/>
              <a:t>07.01.2021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18A80-CFA1-45B5-813C-A470828C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99E71-9289-4B4F-9693-9DBDD8D4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8A8-EA92-474D-A236-B84610BEB4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051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BFA0-54C0-457C-ADB9-4A11894F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7E31-FF2D-44A5-A2E6-CD73D5251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3886C-2187-4911-AD8E-71F40281C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915B4-4974-4EC6-B8D2-1CECD06C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ECF8-2B44-41E1-8476-F8D45095C73B}" type="datetimeFigureOut">
              <a:rPr lang="nb-NO" smtClean="0"/>
              <a:t>07.01.2021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66B4-53C4-426B-A0AC-EA8830E3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7398F-BB64-4B90-BC03-52D78689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8A8-EA92-474D-A236-B84610BEB4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872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DAB4-3FD9-4D72-93F7-D9D26191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3AA76-DEFF-40CF-82B6-C33B703D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AA8F7-3983-4519-AD6A-E970D6254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48882-19C0-4B8A-9C8B-009CA471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ECF8-2B44-41E1-8476-F8D45095C73B}" type="datetimeFigureOut">
              <a:rPr lang="nb-NO" smtClean="0"/>
              <a:t>07.01.2021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5D622-CDB0-4273-87D2-7203D73F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0799E-73B0-41BC-B826-AB066B49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8A8-EA92-474D-A236-B84610BEB4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406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18031-6A1C-4ED4-B46D-C0248680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EE139-5C4D-43BC-9F8F-AAAC77BA6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2DBA8-87D8-4998-B043-0E5712B15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5ECF8-2B44-41E1-8476-F8D45095C73B}" type="datetimeFigureOut">
              <a:rPr lang="nb-NO" smtClean="0"/>
              <a:t>07.01.2021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D312-3B87-4DDF-8C04-D8CC6DBAE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B70B4-8232-4813-B9DE-F5F2FE457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238A8-EA92-474D-A236-B84610BEB4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63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59C89-BFCC-4EDD-88AB-E16923EC7839}"/>
              </a:ext>
            </a:extLst>
          </p:cNvPr>
          <p:cNvSpPr txBox="1"/>
          <p:nvPr/>
        </p:nvSpPr>
        <p:spPr>
          <a:xfrm>
            <a:off x="989899" y="1691451"/>
            <a:ext cx="975639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4000" dirty="0"/>
              <a:t>E-SAMPLING</a:t>
            </a:r>
            <a:r>
              <a:rPr lang="nb-NO" sz="6000" dirty="0">
                <a:latin typeface="+mj-lt"/>
              </a:rPr>
              <a:t> </a:t>
            </a:r>
          </a:p>
          <a:p>
            <a:pPr algn="ctr"/>
            <a:r>
              <a:rPr lang="nb-NO" sz="6600" b="1" dirty="0"/>
              <a:t>CAPTURE TOTALE</a:t>
            </a:r>
          </a:p>
          <a:p>
            <a:pPr algn="ctr"/>
            <a:r>
              <a:rPr lang="nb-NO" sz="4000" dirty="0"/>
              <a:t>JAN 2021 </a:t>
            </a:r>
          </a:p>
        </p:txBody>
      </p:sp>
    </p:spTree>
    <p:extLst>
      <p:ext uri="{BB962C8B-B14F-4D97-AF65-F5344CB8AC3E}">
        <p14:creationId xmlns:p14="http://schemas.microsoft.com/office/powerpoint/2010/main" val="12257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4721-2907-4A28-AFD4-1E9BA208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540" y="0"/>
            <a:ext cx="3212460" cy="687897"/>
          </a:xfrm>
        </p:spPr>
        <p:txBody>
          <a:bodyPr>
            <a:noAutofit/>
          </a:bodyPr>
          <a:lstStyle/>
          <a:p>
            <a:r>
              <a:rPr lang="nb-NO" sz="3600" b="1" dirty="0"/>
              <a:t>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E0CFDE-B1B1-454C-8A9A-6BD1A139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653" y="-15903"/>
            <a:ext cx="2635312" cy="688442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E4CF09-579B-4779-803F-B0CA3C3B6868}"/>
              </a:ext>
            </a:extLst>
          </p:cNvPr>
          <p:cNvCxnSpPr>
            <a:cxnSpLocks/>
          </p:cNvCxnSpPr>
          <p:nvPr/>
        </p:nvCxnSpPr>
        <p:spPr>
          <a:xfrm flipV="1">
            <a:off x="4102217" y="927722"/>
            <a:ext cx="4109436" cy="523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2C92B8-E965-4038-A274-B2B8A11E55F6}"/>
              </a:ext>
            </a:extLst>
          </p:cNvPr>
          <p:cNvSpPr txBox="1"/>
          <p:nvPr/>
        </p:nvSpPr>
        <p:spPr>
          <a:xfrm>
            <a:off x="4932121" y="1346133"/>
            <a:ext cx="26814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dirty="0">
                <a:solidFill>
                  <a:srgbClr val="FF0000"/>
                </a:solidFill>
              </a:rPr>
              <a:t>Replace Capture Totale visual with new visual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1034A-3B10-4E66-B030-79A1ED520C8D}"/>
              </a:ext>
            </a:extLst>
          </p:cNvPr>
          <p:cNvSpPr txBox="1"/>
          <p:nvPr/>
        </p:nvSpPr>
        <p:spPr>
          <a:xfrm>
            <a:off x="694892" y="4058564"/>
            <a:ext cx="4883787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dirty="0">
                <a:solidFill>
                  <a:srgbClr val="FF0000"/>
                </a:solidFill>
              </a:rPr>
              <a:t>Please replace text with the below (keep the text below the red line):</a:t>
            </a:r>
          </a:p>
          <a:p>
            <a:endParaRPr lang="nb-NO" sz="1400" dirty="0">
              <a:solidFill>
                <a:srgbClr val="FF0000"/>
              </a:solidFill>
            </a:endParaRPr>
          </a:p>
          <a:p>
            <a:r>
              <a:rPr lang="nb-NO" sz="1400" dirty="0"/>
              <a:t>Discover the new Capture Totale line, which combines 20 years of pioneering research on mother cells with the power of Dior floral science to offer a visible skin transformation and total age-defying correction.</a:t>
            </a:r>
          </a:p>
          <a:p>
            <a:endParaRPr lang="nb-NO" sz="1400" dirty="0"/>
          </a:p>
          <a:p>
            <a:r>
              <a:rPr lang="nb-NO" sz="1400" dirty="0"/>
              <a:t>The hero product of the Capture Totale line, Super Potent Serum re-energizes the precious skin’s mother cells and reactives 6 essential functions of the skin for total age-defying action.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40575A-FCB6-4796-BC5D-812CB19212C8}"/>
              </a:ext>
            </a:extLst>
          </p:cNvPr>
          <p:cNvCxnSpPr>
            <a:cxnSpLocks/>
          </p:cNvCxnSpPr>
          <p:nvPr/>
        </p:nvCxnSpPr>
        <p:spPr>
          <a:xfrm flipV="1">
            <a:off x="5578679" y="2650922"/>
            <a:ext cx="2720589" cy="1569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8BDFAC-F89D-462F-BE59-2D7914FA1CF3}"/>
              </a:ext>
            </a:extLst>
          </p:cNvPr>
          <p:cNvCxnSpPr>
            <a:cxnSpLocks/>
          </p:cNvCxnSpPr>
          <p:nvPr/>
        </p:nvCxnSpPr>
        <p:spPr>
          <a:xfrm>
            <a:off x="8299268" y="2851712"/>
            <a:ext cx="24384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5644CD-363E-4979-9315-06735416A5C0}"/>
              </a:ext>
            </a:extLst>
          </p:cNvPr>
          <p:cNvCxnSpPr>
            <a:cxnSpLocks/>
          </p:cNvCxnSpPr>
          <p:nvPr/>
        </p:nvCxnSpPr>
        <p:spPr>
          <a:xfrm flipV="1">
            <a:off x="7231310" y="4748169"/>
            <a:ext cx="1140903" cy="1022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A616392-3AC4-45EA-814E-A661D5889ADE}"/>
              </a:ext>
            </a:extLst>
          </p:cNvPr>
          <p:cNvSpPr txBox="1"/>
          <p:nvPr/>
        </p:nvSpPr>
        <p:spPr>
          <a:xfrm>
            <a:off x="5972962" y="5783927"/>
            <a:ext cx="20049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dirty="0">
                <a:solidFill>
                  <a:srgbClr val="FF0000"/>
                </a:solidFill>
              </a:rPr>
              <a:t>Please insert ‘City’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EE4D9-13D6-4A21-AD3A-055043086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71" y="924513"/>
            <a:ext cx="4010889" cy="28719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773023-FEA7-44B4-B184-2B2B1DBC1B89}"/>
              </a:ext>
            </a:extLst>
          </p:cNvPr>
          <p:cNvSpPr/>
          <p:nvPr/>
        </p:nvSpPr>
        <p:spPr>
          <a:xfrm>
            <a:off x="4261391" y="2531721"/>
            <a:ext cx="2031023" cy="386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Please</a:t>
            </a:r>
            <a:r>
              <a:rPr lang="fr-FR" sz="1100" dirty="0">
                <a:solidFill>
                  <a:srgbClr val="FF0000"/>
                </a:solidFill>
                <a:latin typeface="Century Gothic" panose="020B0502020202020204" pitchFamily="34" charset="0"/>
              </a:rPr>
              <a:t>, </a:t>
            </a:r>
            <a:r>
              <a:rPr lang="fr-FR" sz="11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remove</a:t>
            </a:r>
            <a:r>
              <a:rPr lang="fr-FR" sz="1100" dirty="0">
                <a:solidFill>
                  <a:srgbClr val="FF0000"/>
                </a:solidFill>
                <a:latin typeface="Century Gothic" panose="020B0502020202020204" pitchFamily="34" charset="0"/>
              </a:rPr>
              <a:t> the Dior logo.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696579-CDAA-40EB-B926-AD62F36B340C}"/>
              </a:ext>
            </a:extLst>
          </p:cNvPr>
          <p:cNvCxnSpPr>
            <a:cxnSpLocks/>
          </p:cNvCxnSpPr>
          <p:nvPr/>
        </p:nvCxnSpPr>
        <p:spPr>
          <a:xfrm flipH="1" flipV="1">
            <a:off x="3136785" y="1987718"/>
            <a:ext cx="1569439" cy="544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5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4721-2907-4A28-AFD4-1E9BA208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001" y="0"/>
            <a:ext cx="3045903" cy="755009"/>
          </a:xfrm>
        </p:spPr>
        <p:txBody>
          <a:bodyPr>
            <a:noAutofit/>
          </a:bodyPr>
          <a:lstStyle/>
          <a:p>
            <a:r>
              <a:rPr lang="nb-NO" sz="3600" b="1" dirty="0"/>
              <a:t>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CB3414-70C5-4D8C-A400-CCC3323E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629" y="71306"/>
            <a:ext cx="3547418" cy="67153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FB9501-FAAE-4883-A05A-5D76A2DE9268}"/>
              </a:ext>
            </a:extLst>
          </p:cNvPr>
          <p:cNvSpPr txBox="1"/>
          <p:nvPr/>
        </p:nvSpPr>
        <p:spPr>
          <a:xfrm>
            <a:off x="4172774" y="2240844"/>
            <a:ext cx="280568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dirty="0">
                <a:solidFill>
                  <a:srgbClr val="FF0000"/>
                </a:solidFill>
              </a:rPr>
              <a:t>Replace Capture Totale visuall with new visual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C07A39-B457-47E3-8651-1FE9BFBB319C}"/>
              </a:ext>
            </a:extLst>
          </p:cNvPr>
          <p:cNvSpPr txBox="1"/>
          <p:nvPr/>
        </p:nvSpPr>
        <p:spPr>
          <a:xfrm>
            <a:off x="4089640" y="5427677"/>
            <a:ext cx="200636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dirty="0">
                <a:solidFill>
                  <a:srgbClr val="FF0000"/>
                </a:solidFill>
              </a:rPr>
              <a:t>Use the same T&amp;C’s text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F5D38-545B-41F6-92EA-687562ED8EEA}"/>
              </a:ext>
            </a:extLst>
          </p:cNvPr>
          <p:cNvCxnSpPr>
            <a:cxnSpLocks/>
          </p:cNvCxnSpPr>
          <p:nvPr/>
        </p:nvCxnSpPr>
        <p:spPr>
          <a:xfrm flipV="1">
            <a:off x="6096000" y="5159229"/>
            <a:ext cx="1028742" cy="422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AE6170-B6A7-4CAE-9700-3A810673A35B}"/>
              </a:ext>
            </a:extLst>
          </p:cNvPr>
          <p:cNvCxnSpPr>
            <a:cxnSpLocks/>
          </p:cNvCxnSpPr>
          <p:nvPr/>
        </p:nvCxnSpPr>
        <p:spPr>
          <a:xfrm flipV="1">
            <a:off x="3794515" y="1587682"/>
            <a:ext cx="3547418" cy="694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2A92841-7174-4A3D-BE98-B699B9B8B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2" y="1324612"/>
            <a:ext cx="4096762" cy="410306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BE1428-5B02-4BA8-ADE9-4D59DF2FD33C}"/>
              </a:ext>
            </a:extLst>
          </p:cNvPr>
          <p:cNvCxnSpPr/>
          <p:nvPr/>
        </p:nvCxnSpPr>
        <p:spPr>
          <a:xfrm flipH="1">
            <a:off x="1040235" y="1216404"/>
            <a:ext cx="67112" cy="1543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2E4C11D-C18A-45EC-8C11-29CC38EBB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41" y="779070"/>
            <a:ext cx="2042337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0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4721-2907-4A28-AFD4-1E9BA208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00" y="125681"/>
            <a:ext cx="4639810" cy="1325563"/>
          </a:xfrm>
        </p:spPr>
        <p:txBody>
          <a:bodyPr>
            <a:normAutofit/>
          </a:bodyPr>
          <a:lstStyle/>
          <a:p>
            <a:r>
              <a:rPr lang="nb-NO" sz="3600" b="1" dirty="0"/>
              <a:t>TERMS &amp;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701DE-E587-4D0A-8540-A111A783C5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6" b="8647"/>
          <a:stretch/>
        </p:blipFill>
        <p:spPr>
          <a:xfrm>
            <a:off x="5861109" y="432237"/>
            <a:ext cx="3643618" cy="62209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B7FFF0-F131-49CC-8000-7BE929C7528C}"/>
              </a:ext>
            </a:extLst>
          </p:cNvPr>
          <p:cNvSpPr txBox="1"/>
          <p:nvPr/>
        </p:nvSpPr>
        <p:spPr>
          <a:xfrm>
            <a:off x="2072081" y="2155971"/>
            <a:ext cx="23482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dirty="0">
                <a:solidFill>
                  <a:srgbClr val="FF0000"/>
                </a:solidFill>
              </a:rPr>
              <a:t>Use the same Terms of use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FEA580-DB9B-43E7-9BB6-CFD991522F1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420300" y="2239862"/>
            <a:ext cx="1372999" cy="69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56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4721-2907-4A28-AFD4-1E9BA208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312" y="0"/>
            <a:ext cx="3208763" cy="637563"/>
          </a:xfrm>
        </p:spPr>
        <p:txBody>
          <a:bodyPr>
            <a:normAutofit fontScale="90000"/>
          </a:bodyPr>
          <a:lstStyle/>
          <a:p>
            <a:r>
              <a:rPr lang="nb-NO" sz="3600" b="1" dirty="0"/>
              <a:t>THANK YOU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BC0AF-A5E5-4CFB-881F-BA88E3B63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62" y="192946"/>
            <a:ext cx="3320789" cy="6270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400BD9-94FD-42CB-AE58-3E4ED26CE21D}"/>
              </a:ext>
            </a:extLst>
          </p:cNvPr>
          <p:cNvSpPr txBox="1"/>
          <p:nvPr/>
        </p:nvSpPr>
        <p:spPr>
          <a:xfrm>
            <a:off x="4412608" y="3815115"/>
            <a:ext cx="248429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dirty="0">
                <a:solidFill>
                  <a:srgbClr val="FF0000"/>
                </a:solidFill>
              </a:rPr>
              <a:t>Update Capture Totale visual with new visual</a:t>
            </a:r>
          </a:p>
          <a:p>
            <a:endParaRPr lang="nb-NO" sz="1400" dirty="0">
              <a:solidFill>
                <a:srgbClr val="FF0000"/>
              </a:solidFill>
            </a:endParaRPr>
          </a:p>
          <a:p>
            <a:r>
              <a:rPr lang="nb-NO" sz="1400" dirty="0">
                <a:solidFill>
                  <a:srgbClr val="FF0000"/>
                </a:solidFill>
              </a:rPr>
              <a:t>Keep the same text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C2E634-E5EC-409D-9977-758757E3E107}"/>
              </a:ext>
            </a:extLst>
          </p:cNvPr>
          <p:cNvCxnSpPr>
            <a:cxnSpLocks/>
          </p:cNvCxnSpPr>
          <p:nvPr/>
        </p:nvCxnSpPr>
        <p:spPr>
          <a:xfrm flipV="1">
            <a:off x="4152550" y="3001464"/>
            <a:ext cx="3357912" cy="528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5A80F1-34BF-404B-AA48-E1A487D538C6}"/>
              </a:ext>
            </a:extLst>
          </p:cNvPr>
          <p:cNvCxnSpPr>
            <a:cxnSpLocks/>
          </p:cNvCxnSpPr>
          <p:nvPr/>
        </p:nvCxnSpPr>
        <p:spPr>
          <a:xfrm>
            <a:off x="5989739" y="4689446"/>
            <a:ext cx="2390863" cy="629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793305C-F29F-4F63-9841-256293663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53" y="1631707"/>
            <a:ext cx="3373214" cy="3379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391CED-E635-45AB-8674-0D1F2CE2E3BA}"/>
              </a:ext>
            </a:extLst>
          </p:cNvPr>
          <p:cNvCxnSpPr/>
          <p:nvPr/>
        </p:nvCxnSpPr>
        <p:spPr>
          <a:xfrm flipH="1">
            <a:off x="1510018" y="1359017"/>
            <a:ext cx="302004" cy="14764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2397245-2FC6-4228-BB34-CB570AF3C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975" y="859643"/>
            <a:ext cx="2042337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8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4721-2907-4A28-AFD4-1E9BA208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000" y="0"/>
            <a:ext cx="3020736" cy="637563"/>
          </a:xfrm>
        </p:spPr>
        <p:txBody>
          <a:bodyPr>
            <a:normAutofit/>
          </a:bodyPr>
          <a:lstStyle/>
          <a:p>
            <a:r>
              <a:rPr lang="nb-NO" sz="3600" b="1" dirty="0"/>
              <a:t>RECALL EMAIL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C4A474-B433-42DC-9B92-68252D168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067" y="855054"/>
            <a:ext cx="4745054" cy="520179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1AA221-8AED-4F56-B224-196124DDF8E1}"/>
              </a:ext>
            </a:extLst>
          </p:cNvPr>
          <p:cNvCxnSpPr>
            <a:cxnSpLocks/>
          </p:cNvCxnSpPr>
          <p:nvPr/>
        </p:nvCxnSpPr>
        <p:spPr>
          <a:xfrm flipV="1">
            <a:off x="4549770" y="2276247"/>
            <a:ext cx="2804297" cy="301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E5D862-D859-4992-801F-F38D4618CAB4}"/>
              </a:ext>
            </a:extLst>
          </p:cNvPr>
          <p:cNvSpPr txBox="1"/>
          <p:nvPr/>
        </p:nvSpPr>
        <p:spPr>
          <a:xfrm>
            <a:off x="1057013" y="4350919"/>
            <a:ext cx="503898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dirty="0">
                <a:solidFill>
                  <a:srgbClr val="FF0000"/>
                </a:solidFill>
              </a:rPr>
              <a:t>Replace text with the text under: </a:t>
            </a:r>
          </a:p>
          <a:p>
            <a:endParaRPr lang="nb-NO" sz="1400" dirty="0">
              <a:solidFill>
                <a:srgbClr val="FF0000"/>
              </a:solidFill>
            </a:endParaRPr>
          </a:p>
          <a:p>
            <a:r>
              <a:rPr lang="nb-NO" sz="1400" dirty="0"/>
              <a:t>Dear Name, </a:t>
            </a:r>
          </a:p>
          <a:p>
            <a:endParaRPr lang="nb-NO" sz="1400" dirty="0">
              <a:solidFill>
                <a:srgbClr val="FF0000"/>
              </a:solidFill>
            </a:endParaRPr>
          </a:p>
          <a:p>
            <a:r>
              <a:rPr lang="nb-NO" sz="1400" dirty="0"/>
              <a:t>You have recently received a sample of the Dior Capture Totale Super Potent Serum. </a:t>
            </a:r>
          </a:p>
          <a:p>
            <a:endParaRPr lang="nb-NO" sz="1400" dirty="0"/>
          </a:p>
          <a:p>
            <a:r>
              <a:rPr lang="nb-NO" sz="1400" dirty="0"/>
              <a:t>We hope you enjoyed it and we kindly invite you to share a review.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6E174B-7EC8-43FF-B27F-EF36E9B8956F}"/>
              </a:ext>
            </a:extLst>
          </p:cNvPr>
          <p:cNvCxnSpPr>
            <a:cxnSpLocks/>
          </p:cNvCxnSpPr>
          <p:nvPr/>
        </p:nvCxnSpPr>
        <p:spPr>
          <a:xfrm flipV="1">
            <a:off x="6096000" y="4471333"/>
            <a:ext cx="1445703" cy="125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A167E79-61B1-4FDF-8ADF-E15ABB227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4" y="726580"/>
            <a:ext cx="4460146" cy="31943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3387B6-E8D7-464B-8C13-5EE6BEC0EF45}"/>
              </a:ext>
            </a:extLst>
          </p:cNvPr>
          <p:cNvCxnSpPr>
            <a:cxnSpLocks/>
          </p:cNvCxnSpPr>
          <p:nvPr/>
        </p:nvCxnSpPr>
        <p:spPr>
          <a:xfrm flipH="1">
            <a:off x="3431097" y="1146367"/>
            <a:ext cx="1176098" cy="69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CC27714-6E87-4493-AEE4-FC9E23266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195" y="892212"/>
            <a:ext cx="2042337" cy="508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05EDA3-9D8A-4C6E-9B8C-A70D2172307E}"/>
              </a:ext>
            </a:extLst>
          </p:cNvPr>
          <p:cNvSpPr txBox="1"/>
          <p:nvPr/>
        </p:nvSpPr>
        <p:spPr>
          <a:xfrm>
            <a:off x="4762150" y="2590646"/>
            <a:ext cx="22314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dirty="0">
                <a:solidFill>
                  <a:srgbClr val="FF0000"/>
                </a:solidFill>
              </a:rPr>
              <a:t>Replace Capture Totale visual with new visual </a:t>
            </a:r>
          </a:p>
        </p:txBody>
      </p:sp>
    </p:spTree>
    <p:extLst>
      <p:ext uri="{BB962C8B-B14F-4D97-AF65-F5344CB8AC3E}">
        <p14:creationId xmlns:p14="http://schemas.microsoft.com/office/powerpoint/2010/main" val="87277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2960-D2E2-4674-859D-2011A4A6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328" y="45234"/>
            <a:ext cx="3708634" cy="474284"/>
          </a:xfrm>
        </p:spPr>
        <p:txBody>
          <a:bodyPr>
            <a:noAutofit/>
          </a:bodyPr>
          <a:lstStyle/>
          <a:p>
            <a:r>
              <a:rPr lang="nb-NO" sz="3600" b="1" dirty="0"/>
              <a:t>SAMPLING CARD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81AAD0-D151-4858-B750-2FB9752B8C3A}"/>
              </a:ext>
            </a:extLst>
          </p:cNvPr>
          <p:cNvSpPr/>
          <p:nvPr/>
        </p:nvSpPr>
        <p:spPr>
          <a:xfrm>
            <a:off x="2743200" y="5011981"/>
            <a:ext cx="7208290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Use same visual and text as over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Remove text about Sephora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Insert this sentients: “We invite you to test it and leave your review at your preferred Webshop.”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E2B0E-52D2-4787-989A-F59B28CF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49" y="883997"/>
            <a:ext cx="5486234" cy="3763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BE49B8-A993-4320-BF99-96CD7F2DB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059" y="783330"/>
            <a:ext cx="5710822" cy="3964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2CB148-EF0F-42B1-A9B6-89EC46BEC5DD}"/>
              </a:ext>
            </a:extLst>
          </p:cNvPr>
          <p:cNvCxnSpPr>
            <a:cxnSpLocks/>
          </p:cNvCxnSpPr>
          <p:nvPr/>
        </p:nvCxnSpPr>
        <p:spPr>
          <a:xfrm flipV="1">
            <a:off x="4924338" y="3800213"/>
            <a:ext cx="3154260" cy="1795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B8BBFD80-B314-435C-8C47-7DFB9B05F337}"/>
              </a:ext>
            </a:extLst>
          </p:cNvPr>
          <p:cNvSpPr/>
          <p:nvPr/>
        </p:nvSpPr>
        <p:spPr>
          <a:xfrm>
            <a:off x="8523215" y="3437169"/>
            <a:ext cx="671119" cy="57045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6A7330-1D96-4ACE-A5D1-6EBE0B730FA5}"/>
              </a:ext>
            </a:extLst>
          </p:cNvPr>
          <p:cNvCxnSpPr>
            <a:cxnSpLocks/>
          </p:cNvCxnSpPr>
          <p:nvPr/>
        </p:nvCxnSpPr>
        <p:spPr>
          <a:xfrm flipV="1">
            <a:off x="8468686" y="4349251"/>
            <a:ext cx="109057" cy="1526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66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BA1A1C15B9A04FA7DD30B00B0AAD5C" ma:contentTypeVersion="13" ma:contentTypeDescription="Create a new document." ma:contentTypeScope="" ma:versionID="03877e483ce075a3d11e77144fad463d">
  <xsd:schema xmlns:xsd="http://www.w3.org/2001/XMLSchema" xmlns:xs="http://www.w3.org/2001/XMLSchema" xmlns:p="http://schemas.microsoft.com/office/2006/metadata/properties" xmlns:ns3="646a7ba6-7ab6-4be6-a863-a9422aae1aa9" xmlns:ns4="8d421094-4db0-4ce8-b7ab-409d7b6d87a1" targetNamespace="http://schemas.microsoft.com/office/2006/metadata/properties" ma:root="true" ma:fieldsID="77caf00a7031748b8bb33c5979774ca3" ns3:_="" ns4:_="">
    <xsd:import namespace="646a7ba6-7ab6-4be6-a863-a9422aae1aa9"/>
    <xsd:import namespace="8d421094-4db0-4ce8-b7ab-409d7b6d87a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a7ba6-7ab6-4be6-a863-a9422aae1aa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421094-4db0-4ce8-b7ab-409d7b6d87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104AA8-158F-4DDD-A5B0-F92B469670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2B649A-FF6B-44C4-9F0A-16A0EAAA5C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435991-EADA-43A5-95F7-3188EB125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6a7ba6-7ab6-4be6-a863-a9422aae1aa9"/>
    <ds:schemaRef ds:uri="8d421094-4db0-4ce8-b7ab-409d7b6d87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227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Office Theme</vt:lpstr>
      <vt:lpstr>PowerPoint Presentation</vt:lpstr>
      <vt:lpstr>INTERFACE</vt:lpstr>
      <vt:lpstr>INTERFACE</vt:lpstr>
      <vt:lpstr>TERMS &amp; CONDITIONS</vt:lpstr>
      <vt:lpstr>THANK YOU PAGE</vt:lpstr>
      <vt:lpstr>RECALL EMAIL</vt:lpstr>
      <vt:lpstr>SAMPLING CARD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Tatiana Nilsen</dc:creator>
  <cp:lastModifiedBy>Tatiana Nilsen</cp:lastModifiedBy>
  <cp:revision>46</cp:revision>
  <dcterms:created xsi:type="dcterms:W3CDTF">2020-11-26T09:47:20Z</dcterms:created>
  <dcterms:modified xsi:type="dcterms:W3CDTF">2021-01-07T08:46:57Z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0x01010027BA1A1C15B9A04FA7DD30B00B0AAD5C</vt:lpwstr>
  </property>
</Properties>
</file>